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479" r:id="rId2"/>
    <p:sldId id="729" r:id="rId3"/>
    <p:sldId id="755" r:id="rId4"/>
    <p:sldId id="757" r:id="rId5"/>
    <p:sldId id="758" r:id="rId6"/>
    <p:sldId id="759" r:id="rId7"/>
    <p:sldId id="760" r:id="rId8"/>
    <p:sldId id="761" r:id="rId9"/>
    <p:sldId id="763" r:id="rId10"/>
    <p:sldId id="892" r:id="rId11"/>
    <p:sldId id="764" r:id="rId12"/>
    <p:sldId id="765" r:id="rId13"/>
    <p:sldId id="766" r:id="rId14"/>
    <p:sldId id="767" r:id="rId15"/>
    <p:sldId id="769" r:id="rId16"/>
    <p:sldId id="770" r:id="rId17"/>
    <p:sldId id="771" r:id="rId18"/>
    <p:sldId id="772" r:id="rId19"/>
    <p:sldId id="773" r:id="rId20"/>
    <p:sldId id="774" r:id="rId21"/>
    <p:sldId id="776" r:id="rId22"/>
    <p:sldId id="777" r:id="rId23"/>
    <p:sldId id="778" r:id="rId24"/>
    <p:sldId id="779" r:id="rId25"/>
    <p:sldId id="781" r:id="rId26"/>
    <p:sldId id="782" r:id="rId27"/>
    <p:sldId id="783" r:id="rId28"/>
    <p:sldId id="784" r:id="rId29"/>
    <p:sldId id="785" r:id="rId30"/>
    <p:sldId id="786" r:id="rId31"/>
    <p:sldId id="787" r:id="rId32"/>
    <p:sldId id="788" r:id="rId33"/>
    <p:sldId id="790" r:id="rId34"/>
    <p:sldId id="789"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5754" autoAdjust="0"/>
  </p:normalViewPr>
  <p:slideViewPr>
    <p:cSldViewPr>
      <p:cViewPr varScale="1">
        <p:scale>
          <a:sx n="89" d="100"/>
          <a:sy n="89" d="100"/>
        </p:scale>
        <p:origin x="298"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EBBE4B90-5F3D-4E50-A2ED-FAC59CAA5D3F}" type="datetimeFigureOut">
              <a:rPr lang="nl-NL" smtClean="0"/>
              <a:t>9-10-2025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317D07-B448-4E2A-A2C2-18D84BEFB255}" type="slidenum">
              <a:rPr lang="nl-NL" smtClean="0"/>
              <a:t>‹nr.›</a:t>
            </a:fld>
            <a:endParaRPr lang="nl-NL"/>
          </a:p>
        </p:txBody>
      </p:sp>
    </p:spTree>
    <p:extLst>
      <p:ext uri="{BB962C8B-B14F-4D97-AF65-F5344CB8AC3E}">
        <p14:creationId xmlns:p14="http://schemas.microsoft.com/office/powerpoint/2010/main" val="285574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BBE4B90-5F3D-4E50-A2ED-FAC59CAA5D3F}" type="datetimeFigureOut">
              <a:rPr lang="nl-NL" smtClean="0"/>
              <a:t>9-10-2025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317D07-B448-4E2A-A2C2-18D84BEFB255}" type="slidenum">
              <a:rPr lang="nl-NL" smtClean="0"/>
              <a:t>‹nr.›</a:t>
            </a:fld>
            <a:endParaRPr lang="nl-NL"/>
          </a:p>
        </p:txBody>
      </p:sp>
    </p:spTree>
    <p:extLst>
      <p:ext uri="{BB962C8B-B14F-4D97-AF65-F5344CB8AC3E}">
        <p14:creationId xmlns:p14="http://schemas.microsoft.com/office/powerpoint/2010/main" val="2708254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BBE4B90-5F3D-4E50-A2ED-FAC59CAA5D3F}" type="datetimeFigureOut">
              <a:rPr lang="nl-NL" smtClean="0"/>
              <a:t>9-10-2025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317D07-B448-4E2A-A2C2-18D84BEFB255}" type="slidenum">
              <a:rPr lang="nl-NL" smtClean="0"/>
              <a:t>‹nr.›</a:t>
            </a:fld>
            <a:endParaRPr lang="nl-NL"/>
          </a:p>
        </p:txBody>
      </p:sp>
    </p:spTree>
    <p:extLst>
      <p:ext uri="{BB962C8B-B14F-4D97-AF65-F5344CB8AC3E}">
        <p14:creationId xmlns:p14="http://schemas.microsoft.com/office/powerpoint/2010/main" val="3364447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BBE4B90-5F3D-4E50-A2ED-FAC59CAA5D3F}" type="datetimeFigureOut">
              <a:rPr lang="nl-NL" smtClean="0"/>
              <a:t>9-10-2025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317D07-B448-4E2A-A2C2-18D84BEFB255}" type="slidenum">
              <a:rPr lang="nl-NL" smtClean="0"/>
              <a:t>‹nr.›</a:t>
            </a:fld>
            <a:endParaRPr lang="nl-NL"/>
          </a:p>
        </p:txBody>
      </p:sp>
    </p:spTree>
    <p:extLst>
      <p:ext uri="{BB962C8B-B14F-4D97-AF65-F5344CB8AC3E}">
        <p14:creationId xmlns:p14="http://schemas.microsoft.com/office/powerpoint/2010/main" val="428010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EBBE4B90-5F3D-4E50-A2ED-FAC59CAA5D3F}" type="datetimeFigureOut">
              <a:rPr lang="nl-NL" smtClean="0"/>
              <a:t>9-10-2025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C317D07-B448-4E2A-A2C2-18D84BEFB255}" type="slidenum">
              <a:rPr lang="nl-NL" smtClean="0"/>
              <a:t>‹nr.›</a:t>
            </a:fld>
            <a:endParaRPr lang="nl-NL"/>
          </a:p>
        </p:txBody>
      </p:sp>
    </p:spTree>
    <p:extLst>
      <p:ext uri="{BB962C8B-B14F-4D97-AF65-F5344CB8AC3E}">
        <p14:creationId xmlns:p14="http://schemas.microsoft.com/office/powerpoint/2010/main" val="1836469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EBBE4B90-5F3D-4E50-A2ED-FAC59CAA5D3F}" type="datetimeFigureOut">
              <a:rPr lang="nl-NL" smtClean="0"/>
              <a:t>9-10-2025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C317D07-B448-4E2A-A2C2-18D84BEFB255}" type="slidenum">
              <a:rPr lang="nl-NL" smtClean="0"/>
              <a:t>‹nr.›</a:t>
            </a:fld>
            <a:endParaRPr lang="nl-NL"/>
          </a:p>
        </p:txBody>
      </p:sp>
    </p:spTree>
    <p:extLst>
      <p:ext uri="{BB962C8B-B14F-4D97-AF65-F5344CB8AC3E}">
        <p14:creationId xmlns:p14="http://schemas.microsoft.com/office/powerpoint/2010/main" val="3746682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BBE4B90-5F3D-4E50-A2ED-FAC59CAA5D3F}" type="datetimeFigureOut">
              <a:rPr lang="nl-NL" smtClean="0"/>
              <a:t>9-10-2025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C317D07-B448-4E2A-A2C2-18D84BEFB255}" type="slidenum">
              <a:rPr lang="nl-NL" smtClean="0"/>
              <a:t>‹nr.›</a:t>
            </a:fld>
            <a:endParaRPr lang="nl-NL"/>
          </a:p>
        </p:txBody>
      </p:sp>
    </p:spTree>
    <p:extLst>
      <p:ext uri="{BB962C8B-B14F-4D97-AF65-F5344CB8AC3E}">
        <p14:creationId xmlns:p14="http://schemas.microsoft.com/office/powerpoint/2010/main" val="142011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EBBE4B90-5F3D-4E50-A2ED-FAC59CAA5D3F}" type="datetimeFigureOut">
              <a:rPr lang="nl-NL" smtClean="0"/>
              <a:t>9-10-2025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C317D07-B448-4E2A-A2C2-18D84BEFB255}" type="slidenum">
              <a:rPr lang="nl-NL" smtClean="0"/>
              <a:t>‹nr.›</a:t>
            </a:fld>
            <a:endParaRPr lang="nl-NL"/>
          </a:p>
        </p:txBody>
      </p:sp>
    </p:spTree>
    <p:extLst>
      <p:ext uri="{BB962C8B-B14F-4D97-AF65-F5344CB8AC3E}">
        <p14:creationId xmlns:p14="http://schemas.microsoft.com/office/powerpoint/2010/main" val="4123080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BBE4B90-5F3D-4E50-A2ED-FAC59CAA5D3F}" type="datetimeFigureOut">
              <a:rPr lang="nl-NL" smtClean="0"/>
              <a:t>9-10-2025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C317D07-B448-4E2A-A2C2-18D84BEFB255}" type="slidenum">
              <a:rPr lang="nl-NL" smtClean="0"/>
              <a:t>‹nr.›</a:t>
            </a:fld>
            <a:endParaRPr lang="nl-NL"/>
          </a:p>
        </p:txBody>
      </p:sp>
    </p:spTree>
    <p:extLst>
      <p:ext uri="{BB962C8B-B14F-4D97-AF65-F5344CB8AC3E}">
        <p14:creationId xmlns:p14="http://schemas.microsoft.com/office/powerpoint/2010/main" val="166746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BBE4B90-5F3D-4E50-A2ED-FAC59CAA5D3F}" type="datetimeFigureOut">
              <a:rPr lang="nl-NL" smtClean="0"/>
              <a:t>9-10-2025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C317D07-B448-4E2A-A2C2-18D84BEFB255}" type="slidenum">
              <a:rPr lang="nl-NL" smtClean="0"/>
              <a:t>‹nr.›</a:t>
            </a:fld>
            <a:endParaRPr lang="nl-NL"/>
          </a:p>
        </p:txBody>
      </p:sp>
    </p:spTree>
    <p:extLst>
      <p:ext uri="{BB962C8B-B14F-4D97-AF65-F5344CB8AC3E}">
        <p14:creationId xmlns:p14="http://schemas.microsoft.com/office/powerpoint/2010/main" val="1834517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EBBE4B90-5F3D-4E50-A2ED-FAC59CAA5D3F}" type="datetimeFigureOut">
              <a:rPr lang="nl-NL" smtClean="0"/>
              <a:t>9-10-2025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C317D07-B448-4E2A-A2C2-18D84BEFB255}" type="slidenum">
              <a:rPr lang="nl-NL" smtClean="0"/>
              <a:t>‹nr.›</a:t>
            </a:fld>
            <a:endParaRPr lang="nl-NL"/>
          </a:p>
        </p:txBody>
      </p:sp>
    </p:spTree>
    <p:extLst>
      <p:ext uri="{BB962C8B-B14F-4D97-AF65-F5344CB8AC3E}">
        <p14:creationId xmlns:p14="http://schemas.microsoft.com/office/powerpoint/2010/main" val="143391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E4B90-5F3D-4E50-A2ED-FAC59CAA5D3F}" type="datetimeFigureOut">
              <a:rPr lang="nl-NL" smtClean="0"/>
              <a:t>9-10-2025</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17D07-B448-4E2A-A2C2-18D84BEFB255}" type="slidenum">
              <a:rPr lang="nl-NL" smtClean="0"/>
              <a:t>‹nr.›</a:t>
            </a:fld>
            <a:endParaRPr lang="nl-NL"/>
          </a:p>
        </p:txBody>
      </p:sp>
    </p:spTree>
    <p:extLst>
      <p:ext uri="{BB962C8B-B14F-4D97-AF65-F5344CB8AC3E}">
        <p14:creationId xmlns:p14="http://schemas.microsoft.com/office/powerpoint/2010/main" val="42663679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E84DD012-15DC-B2E1-31CD-79D7C1B41DB1}"/>
              </a:ext>
            </a:extLst>
          </p:cNvPr>
          <p:cNvSpPr txBox="1"/>
          <p:nvPr/>
        </p:nvSpPr>
        <p:spPr>
          <a:xfrm>
            <a:off x="0" y="1484784"/>
            <a:ext cx="12191999" cy="2585323"/>
          </a:xfrm>
          <a:prstGeom prst="rect">
            <a:avLst/>
          </a:prstGeom>
          <a:noFill/>
        </p:spPr>
        <p:txBody>
          <a:bodyPr wrap="square" rtlCol="0">
            <a:spAutoFit/>
          </a:bodyPr>
          <a:lstStyle/>
          <a:p>
            <a:pPr algn="ctr"/>
            <a:r>
              <a:rPr lang="nl-NL" sz="5400" b="1" dirty="0">
                <a:latin typeface="Calibri" panose="020F0502020204030204" pitchFamily="34" charset="0"/>
                <a:cs typeface="Calibri" panose="020F0502020204030204" pitchFamily="34" charset="0"/>
              </a:rPr>
              <a:t>L O O F H U T </a:t>
            </a:r>
            <a:r>
              <a:rPr lang="nl-NL" sz="5400" b="1" dirty="0" err="1">
                <a:latin typeface="Calibri" panose="020F0502020204030204" pitchFamily="34" charset="0"/>
                <a:cs typeface="Calibri" panose="020F0502020204030204" pitchFamily="34" charset="0"/>
              </a:rPr>
              <a:t>T</a:t>
            </a:r>
            <a:r>
              <a:rPr lang="nl-NL" sz="5400" b="1" dirty="0">
                <a:latin typeface="Calibri" panose="020F0502020204030204" pitchFamily="34" charset="0"/>
                <a:cs typeface="Calibri" panose="020F0502020204030204" pitchFamily="34" charset="0"/>
              </a:rPr>
              <a:t> E N F E </a:t>
            </a:r>
            <a:r>
              <a:rPr lang="nl-NL" sz="5400" b="1" dirty="0" err="1">
                <a:latin typeface="Calibri" panose="020F0502020204030204" pitchFamily="34" charset="0"/>
                <a:cs typeface="Calibri" panose="020F0502020204030204" pitchFamily="34" charset="0"/>
              </a:rPr>
              <a:t>E</a:t>
            </a:r>
            <a:r>
              <a:rPr lang="nl-NL" sz="5400" b="1" dirty="0">
                <a:latin typeface="Calibri" panose="020F0502020204030204" pitchFamily="34" charset="0"/>
                <a:cs typeface="Calibri" panose="020F0502020204030204" pitchFamily="34" charset="0"/>
              </a:rPr>
              <a:t> S T </a:t>
            </a:r>
          </a:p>
          <a:p>
            <a:pPr algn="ctr"/>
            <a:endParaRPr lang="nl-NL" sz="5400" b="1" dirty="0">
              <a:latin typeface="Calibri" panose="020F0502020204030204" pitchFamily="34" charset="0"/>
              <a:cs typeface="Calibri" panose="020F0502020204030204" pitchFamily="34" charset="0"/>
            </a:endParaRPr>
          </a:p>
          <a:p>
            <a:pPr algn="ctr"/>
            <a:r>
              <a:rPr lang="nl-NL" sz="5400" b="1" dirty="0">
                <a:latin typeface="Calibri" panose="020F0502020204030204" pitchFamily="34" charset="0"/>
                <a:cs typeface="Calibri" panose="020F0502020204030204" pitchFamily="34" charset="0"/>
              </a:rPr>
              <a:t>2 0 2 5</a:t>
            </a:r>
          </a:p>
        </p:txBody>
      </p:sp>
      <p:pic>
        <p:nvPicPr>
          <p:cNvPr id="2" name="Picture 2">
            <a:extLst>
              <a:ext uri="{FF2B5EF4-FFF2-40B4-BE49-F238E27FC236}">
                <a16:creationId xmlns:a16="http://schemas.microsoft.com/office/drawing/2014/main" id="{F77BD2D5-6A4A-B1DB-E7B1-6A62C6E0C1C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802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15609-37CD-F32E-5924-C91D8F1D8B69}"/>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F6C5FE3B-078F-8297-FE90-4DC5B66C5B8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75EB82AC-12A8-FD8A-EF6B-7983D0250A9F}"/>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Vuuroffers</a:t>
            </a:r>
          </a:p>
        </p:txBody>
      </p:sp>
      <p:sp>
        <p:nvSpPr>
          <p:cNvPr id="6" name="Tekstvak 5">
            <a:extLst>
              <a:ext uri="{FF2B5EF4-FFF2-40B4-BE49-F238E27FC236}">
                <a16:creationId xmlns:a16="http://schemas.microsoft.com/office/drawing/2014/main" id="{9C968E2F-E740-8E7B-27C5-A0D4D5CF87AC}"/>
              </a:ext>
            </a:extLst>
          </p:cNvPr>
          <p:cNvSpPr txBox="1"/>
          <p:nvPr/>
        </p:nvSpPr>
        <p:spPr>
          <a:xfrm>
            <a:off x="623392" y="620688"/>
            <a:ext cx="9217024" cy="2246769"/>
          </a:xfrm>
          <a:prstGeom prst="rect">
            <a:avLst/>
          </a:prstGeom>
          <a:noFill/>
        </p:spPr>
        <p:txBody>
          <a:bodyPr wrap="square">
            <a:spAutoFit/>
          </a:bodyPr>
          <a:lstStyle/>
          <a:p>
            <a:r>
              <a:rPr lang="nl-NL" sz="2800" b="1" i="1" dirty="0">
                <a:highlight>
                  <a:srgbClr val="FFFFFF"/>
                </a:highlight>
                <a:latin typeface="Calibri" panose="020F0502020204030204" pitchFamily="34" charset="0"/>
                <a:cs typeface="Calibri" panose="020F0502020204030204" pitchFamily="34" charset="0"/>
              </a:rPr>
              <a:t>Hebreeën 13:15-16</a:t>
            </a:r>
            <a:endParaRPr lang="nl-NL" sz="2800" i="1" dirty="0">
              <a:highlight>
                <a:srgbClr val="FFFFFF"/>
              </a:highlight>
              <a:latin typeface="Calibri" panose="020F0502020204030204" pitchFamily="34" charset="0"/>
              <a:cs typeface="Calibri" panose="020F0502020204030204" pitchFamily="34" charset="0"/>
            </a:endParaRPr>
          </a:p>
          <a:p>
            <a:r>
              <a:rPr lang="nl-NL" sz="2800" i="1" dirty="0">
                <a:highlight>
                  <a:srgbClr val="FFFFFF"/>
                </a:highlight>
                <a:latin typeface="Calibri" panose="020F0502020204030204" pitchFamily="34" charset="0"/>
                <a:cs typeface="Calibri" panose="020F0502020204030204" pitchFamily="34" charset="0"/>
              </a:rPr>
              <a:t>15 Laten wij dan altijd door Hem een </a:t>
            </a:r>
            <a:r>
              <a:rPr lang="nl-NL" sz="2800" i="1" dirty="0" err="1">
                <a:highlight>
                  <a:srgbClr val="FFFFFF"/>
                </a:highlight>
                <a:latin typeface="Calibri" panose="020F0502020204030204" pitchFamily="34" charset="0"/>
                <a:cs typeface="Calibri" panose="020F0502020204030204" pitchFamily="34" charset="0"/>
              </a:rPr>
              <a:t>lofoffer</a:t>
            </a:r>
            <a:r>
              <a:rPr lang="nl-NL" sz="2800" i="1" dirty="0">
                <a:highlight>
                  <a:srgbClr val="FFFFFF"/>
                </a:highlight>
                <a:latin typeface="Calibri" panose="020F0502020204030204" pitchFamily="34" charset="0"/>
                <a:cs typeface="Calibri" panose="020F0502020204030204" pitchFamily="34" charset="0"/>
              </a:rPr>
              <a:t> brengen aan God, namelijk de vrucht van lippen die Zijn Naam belijden.</a:t>
            </a:r>
          </a:p>
          <a:p>
            <a:r>
              <a:rPr lang="nl-NL" sz="2800" i="1" dirty="0">
                <a:highlight>
                  <a:srgbClr val="FFFFFF"/>
                </a:highlight>
                <a:latin typeface="Calibri" panose="020F0502020204030204" pitchFamily="34" charset="0"/>
                <a:cs typeface="Calibri" panose="020F0502020204030204" pitchFamily="34" charset="0"/>
              </a:rPr>
              <a:t>16 En vergeet het weldoen en het onderlinge hulpbetoon niet, want aan zulke offers heeft God een welgevallen.</a:t>
            </a:r>
          </a:p>
        </p:txBody>
      </p:sp>
    </p:spTree>
    <p:extLst>
      <p:ext uri="{BB962C8B-B14F-4D97-AF65-F5344CB8AC3E}">
        <p14:creationId xmlns:p14="http://schemas.microsoft.com/office/powerpoint/2010/main" val="995510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CABD3-5028-5F57-8A6F-83BDBDA3C461}"/>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1A592247-95C7-5D74-633F-BAED24ADCE2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56353BD2-E90F-0AB7-1BC0-8053AD9584AE}"/>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Hutten bouwen en vrolijke </a:t>
            </a:r>
            <a:r>
              <a:rPr lang="nl-NL" sz="4400" dirty="0" err="1">
                <a:solidFill>
                  <a:schemeClr val="bg1"/>
                </a:solidFill>
                <a:latin typeface="Calibri" panose="020F0502020204030204" pitchFamily="34" charset="0"/>
                <a:cs typeface="Calibri" panose="020F0502020204030204" pitchFamily="34" charset="0"/>
              </a:rPr>
              <a:t>bijbelstudies</a:t>
            </a:r>
            <a:endParaRPr lang="nl-NL" sz="4400" dirty="0">
              <a:solidFill>
                <a:schemeClr val="bg1"/>
              </a:solidFill>
              <a:latin typeface="Calibri" panose="020F0502020204030204" pitchFamily="34" charset="0"/>
              <a:cs typeface="Calibri" panose="020F0502020204030204" pitchFamily="34" charset="0"/>
            </a:endParaRPr>
          </a:p>
        </p:txBody>
      </p:sp>
      <p:sp>
        <p:nvSpPr>
          <p:cNvPr id="7" name="Tekstvak 6">
            <a:extLst>
              <a:ext uri="{FF2B5EF4-FFF2-40B4-BE49-F238E27FC236}">
                <a16:creationId xmlns:a16="http://schemas.microsoft.com/office/drawing/2014/main" id="{885B762E-BF12-A963-E6DC-1EB62A7F8725}"/>
              </a:ext>
            </a:extLst>
          </p:cNvPr>
          <p:cNvSpPr txBox="1"/>
          <p:nvPr/>
        </p:nvSpPr>
        <p:spPr>
          <a:xfrm>
            <a:off x="550677" y="659231"/>
            <a:ext cx="10945216" cy="2677656"/>
          </a:xfrm>
          <a:prstGeom prst="rect">
            <a:avLst/>
          </a:prstGeom>
          <a:noFill/>
        </p:spPr>
        <p:txBody>
          <a:bodyPr wrap="square">
            <a:spAutoFit/>
          </a:bodyPr>
          <a:lstStyle/>
          <a:p>
            <a:r>
              <a:rPr lang="nl-NL" sz="2800" b="1" i="1" dirty="0">
                <a:highlight>
                  <a:srgbClr val="FFFFFF"/>
                </a:highlight>
                <a:latin typeface="Calibri" panose="020F0502020204030204" pitchFamily="34" charset="0"/>
                <a:cs typeface="Calibri" panose="020F0502020204030204" pitchFamily="34" charset="0"/>
              </a:rPr>
              <a:t>Deut. 31:10-11</a:t>
            </a:r>
            <a:endParaRPr lang="nl-NL" sz="2800" i="1" dirty="0">
              <a:highlight>
                <a:srgbClr val="FFFFFF"/>
              </a:highlight>
              <a:latin typeface="Calibri" panose="020F0502020204030204" pitchFamily="34" charset="0"/>
              <a:cs typeface="Calibri" panose="020F0502020204030204" pitchFamily="34" charset="0"/>
            </a:endParaRPr>
          </a:p>
          <a:p>
            <a:r>
              <a:rPr lang="nl-NL" sz="2800" i="1" dirty="0">
                <a:highlight>
                  <a:srgbClr val="FFFFFF"/>
                </a:highlight>
                <a:latin typeface="Calibri" panose="020F0502020204030204" pitchFamily="34" charset="0"/>
                <a:cs typeface="Calibri" panose="020F0502020204030204" pitchFamily="34" charset="0"/>
              </a:rPr>
              <a:t>10 En Mozes gebood hun: Na verloop van zeven jaar, op de vastgestelde tijd van het jaar van de kwijtschelding, op het Loofhuttenfeest,</a:t>
            </a:r>
          </a:p>
          <a:p>
            <a:r>
              <a:rPr lang="nl-NL" sz="2800" i="1" dirty="0">
                <a:highlight>
                  <a:srgbClr val="FFFFFF"/>
                </a:highlight>
                <a:latin typeface="Calibri" panose="020F0502020204030204" pitchFamily="34" charset="0"/>
                <a:cs typeface="Calibri" panose="020F0502020204030204" pitchFamily="34" charset="0"/>
              </a:rPr>
              <a:t>11 als heel Israël komt om te verschijnen voor het aangezicht van de HEERE, uw God, op de plaats die Hij zal uitkiezen, moet u deze wet ten aanhoren van heel Israël voorlezen.</a:t>
            </a:r>
          </a:p>
        </p:txBody>
      </p:sp>
    </p:spTree>
    <p:extLst>
      <p:ext uri="{BB962C8B-B14F-4D97-AF65-F5344CB8AC3E}">
        <p14:creationId xmlns:p14="http://schemas.microsoft.com/office/powerpoint/2010/main" val="2245158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A3B43-208B-2B1B-EBFD-3A06C6D41F0D}"/>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5A3136BC-D31E-8046-7FBB-2CB7670B500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AE695B17-C325-E194-8838-89ECAB7C2C39}"/>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Hutten bouwen en vrolijke </a:t>
            </a:r>
            <a:r>
              <a:rPr lang="nl-NL" sz="4400" dirty="0" err="1">
                <a:solidFill>
                  <a:schemeClr val="bg1"/>
                </a:solidFill>
                <a:latin typeface="Calibri" panose="020F0502020204030204" pitchFamily="34" charset="0"/>
                <a:cs typeface="Calibri" panose="020F0502020204030204" pitchFamily="34" charset="0"/>
              </a:rPr>
              <a:t>bijbelstudies</a:t>
            </a:r>
            <a:endParaRPr lang="nl-NL" sz="4400" dirty="0">
              <a:solidFill>
                <a:schemeClr val="bg1"/>
              </a:solidFill>
              <a:latin typeface="Calibri" panose="020F0502020204030204" pitchFamily="34" charset="0"/>
              <a:cs typeface="Calibri" panose="020F0502020204030204" pitchFamily="34" charset="0"/>
            </a:endParaRPr>
          </a:p>
        </p:txBody>
      </p:sp>
      <p:sp>
        <p:nvSpPr>
          <p:cNvPr id="7" name="Tekstvak 6">
            <a:extLst>
              <a:ext uri="{FF2B5EF4-FFF2-40B4-BE49-F238E27FC236}">
                <a16:creationId xmlns:a16="http://schemas.microsoft.com/office/drawing/2014/main" id="{A4D0A316-F9F4-1169-269A-1E39CCBCB5CC}"/>
              </a:ext>
            </a:extLst>
          </p:cNvPr>
          <p:cNvSpPr txBox="1"/>
          <p:nvPr/>
        </p:nvSpPr>
        <p:spPr>
          <a:xfrm>
            <a:off x="550677" y="659231"/>
            <a:ext cx="10945216" cy="3108543"/>
          </a:xfrm>
          <a:prstGeom prst="rect">
            <a:avLst/>
          </a:prstGeom>
          <a:noFill/>
        </p:spPr>
        <p:txBody>
          <a:bodyPr wrap="square">
            <a:spAutoFit/>
          </a:bodyPr>
          <a:lstStyle/>
          <a:p>
            <a:r>
              <a:rPr lang="nl-NL" sz="2800" b="1" i="1" dirty="0">
                <a:highlight>
                  <a:srgbClr val="FFFFFF"/>
                </a:highlight>
                <a:latin typeface="Calibri" panose="020F0502020204030204" pitchFamily="34" charset="0"/>
                <a:cs typeface="Calibri" panose="020F0502020204030204" pitchFamily="34" charset="0"/>
              </a:rPr>
              <a:t>Nehemia 8:14-19</a:t>
            </a:r>
            <a:endParaRPr lang="nl-NL" sz="2800" i="1" dirty="0">
              <a:highlight>
                <a:srgbClr val="FFFFFF"/>
              </a:highlight>
              <a:latin typeface="Calibri" panose="020F0502020204030204" pitchFamily="34" charset="0"/>
              <a:cs typeface="Calibri" panose="020F0502020204030204" pitchFamily="34" charset="0"/>
            </a:endParaRPr>
          </a:p>
          <a:p>
            <a:r>
              <a:rPr lang="nl-NL" sz="2800" i="1" dirty="0">
                <a:highlight>
                  <a:srgbClr val="FFFFFF"/>
                </a:highlight>
                <a:latin typeface="Calibri" panose="020F0502020204030204" pitchFamily="34" charset="0"/>
                <a:cs typeface="Calibri" panose="020F0502020204030204" pitchFamily="34" charset="0"/>
              </a:rPr>
              <a:t>14 De volgende dag verzamelden zich de familiehoofden van heel het volk, de priesters en de Levieten bij Ezra, de </a:t>
            </a:r>
            <a:r>
              <a:rPr lang="nl-NL" sz="2800" i="1" dirty="0" err="1">
                <a:highlight>
                  <a:srgbClr val="FFFFFF"/>
                </a:highlight>
                <a:latin typeface="Calibri" panose="020F0502020204030204" pitchFamily="34" charset="0"/>
                <a:cs typeface="Calibri" panose="020F0502020204030204" pitchFamily="34" charset="0"/>
              </a:rPr>
              <a:t>schriftgeleerde</a:t>
            </a:r>
            <a:r>
              <a:rPr lang="nl-NL" sz="2800" i="1" dirty="0">
                <a:highlight>
                  <a:srgbClr val="FFFFFF"/>
                </a:highlight>
                <a:latin typeface="Calibri" panose="020F0502020204030204" pitchFamily="34" charset="0"/>
                <a:cs typeface="Calibri" panose="020F0502020204030204" pitchFamily="34" charset="0"/>
              </a:rPr>
              <a:t>, en dat om inzicht te krijgen in de woorden van de wet.</a:t>
            </a:r>
          </a:p>
          <a:p>
            <a:r>
              <a:rPr lang="nl-NL" sz="2800" i="1" dirty="0">
                <a:highlight>
                  <a:srgbClr val="FFFFFF"/>
                </a:highlight>
                <a:latin typeface="Calibri" panose="020F0502020204030204" pitchFamily="34" charset="0"/>
                <a:cs typeface="Calibri" panose="020F0502020204030204" pitchFamily="34" charset="0"/>
              </a:rPr>
              <a:t>15 Zij vonden in de wet geschreven dat de HEERE door de dienst van Mozes had geboden dat de Israëlieten in loofhutten zouden wonen tijdens het feest in de zevende maand,</a:t>
            </a:r>
          </a:p>
        </p:txBody>
      </p:sp>
    </p:spTree>
    <p:extLst>
      <p:ext uri="{BB962C8B-B14F-4D97-AF65-F5344CB8AC3E}">
        <p14:creationId xmlns:p14="http://schemas.microsoft.com/office/powerpoint/2010/main" val="4013623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B5295-BA9A-0160-BE04-CA56B791212B}"/>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83C73F10-60B8-ABD6-EFDD-479B0BB0DBE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DC6E4D97-9C48-3C2F-4D35-5B6E70553892}"/>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Hutten bouwen en vrolijke </a:t>
            </a:r>
            <a:r>
              <a:rPr lang="nl-NL" sz="4400" dirty="0" err="1">
                <a:solidFill>
                  <a:schemeClr val="bg1"/>
                </a:solidFill>
                <a:latin typeface="Calibri" panose="020F0502020204030204" pitchFamily="34" charset="0"/>
                <a:cs typeface="Calibri" panose="020F0502020204030204" pitchFamily="34" charset="0"/>
              </a:rPr>
              <a:t>bijbelstudies</a:t>
            </a:r>
            <a:endParaRPr lang="nl-NL" sz="4400" dirty="0">
              <a:solidFill>
                <a:schemeClr val="bg1"/>
              </a:solidFill>
              <a:latin typeface="Calibri" panose="020F0502020204030204" pitchFamily="34" charset="0"/>
              <a:cs typeface="Calibri" panose="020F0502020204030204" pitchFamily="34" charset="0"/>
            </a:endParaRPr>
          </a:p>
        </p:txBody>
      </p:sp>
      <p:sp>
        <p:nvSpPr>
          <p:cNvPr id="7" name="Tekstvak 6">
            <a:extLst>
              <a:ext uri="{FF2B5EF4-FFF2-40B4-BE49-F238E27FC236}">
                <a16:creationId xmlns:a16="http://schemas.microsoft.com/office/drawing/2014/main" id="{A31AA9C2-813F-8B0B-3954-97246AF84A97}"/>
              </a:ext>
            </a:extLst>
          </p:cNvPr>
          <p:cNvSpPr txBox="1"/>
          <p:nvPr/>
        </p:nvSpPr>
        <p:spPr>
          <a:xfrm>
            <a:off x="550677" y="659231"/>
            <a:ext cx="10945216" cy="4401205"/>
          </a:xfrm>
          <a:prstGeom prst="rect">
            <a:avLst/>
          </a:prstGeom>
          <a:noFill/>
        </p:spPr>
        <p:txBody>
          <a:bodyPr wrap="square">
            <a:spAutoFit/>
          </a:bodyPr>
          <a:lstStyle/>
          <a:p>
            <a:r>
              <a:rPr lang="nl-NL" sz="2800" i="1" dirty="0">
                <a:highlight>
                  <a:srgbClr val="FFFFFF"/>
                </a:highlight>
                <a:latin typeface="Calibri" panose="020F0502020204030204" pitchFamily="34" charset="0"/>
                <a:cs typeface="Calibri" panose="020F0502020204030204" pitchFamily="34" charset="0"/>
              </a:rPr>
              <a:t>16 en dat zij het overal zouden doen horen en een boodschap zouden laten gaan door al hun steden en in Jeruzalem, en zouden zeggen: Ga naar buiten, naar de bergen en breng loof van de olijfboom, loof van de olijfwilg, loof van de mirte, loof van de palmboom, en loof van andere dicht bebladerde bomen, om loofhutten te maken overeenkomstig wat voorgeschreven is.</a:t>
            </a:r>
          </a:p>
          <a:p>
            <a:r>
              <a:rPr lang="nl-NL" sz="2800" i="1" dirty="0">
                <a:highlight>
                  <a:srgbClr val="FFFFFF"/>
                </a:highlight>
                <a:latin typeface="Calibri" panose="020F0502020204030204" pitchFamily="34" charset="0"/>
                <a:cs typeface="Calibri" panose="020F0502020204030204" pitchFamily="34" charset="0"/>
              </a:rPr>
              <a:t>17 Toen ging het volk eropuit en ze haalden loof en ze maakten loofhutten voor zichzelf, ieder op zijn dak, en in hun voorhoven en in de voorhoven van het huis van God, en op het plein van de Waterpoort en op het plein van de Efraïmpoort.</a:t>
            </a:r>
          </a:p>
        </p:txBody>
      </p:sp>
    </p:spTree>
    <p:extLst>
      <p:ext uri="{BB962C8B-B14F-4D97-AF65-F5344CB8AC3E}">
        <p14:creationId xmlns:p14="http://schemas.microsoft.com/office/powerpoint/2010/main" val="1728155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BBF2E-59C4-3A9A-640E-772AE183D450}"/>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297DD57E-15C4-47B6-2C4B-04DEAE95B05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1FB05615-C823-A17F-2E05-D6C1A7E7A65D}"/>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Hutten bouwen en vrolijke </a:t>
            </a:r>
            <a:r>
              <a:rPr lang="nl-NL" sz="4400" dirty="0" err="1">
                <a:solidFill>
                  <a:schemeClr val="bg1"/>
                </a:solidFill>
                <a:latin typeface="Calibri" panose="020F0502020204030204" pitchFamily="34" charset="0"/>
                <a:cs typeface="Calibri" panose="020F0502020204030204" pitchFamily="34" charset="0"/>
              </a:rPr>
              <a:t>bijbelstudies</a:t>
            </a:r>
            <a:endParaRPr lang="nl-NL" sz="4400" dirty="0">
              <a:solidFill>
                <a:schemeClr val="bg1"/>
              </a:solidFill>
              <a:latin typeface="Calibri" panose="020F0502020204030204" pitchFamily="34" charset="0"/>
              <a:cs typeface="Calibri" panose="020F0502020204030204" pitchFamily="34" charset="0"/>
            </a:endParaRPr>
          </a:p>
        </p:txBody>
      </p:sp>
      <p:sp>
        <p:nvSpPr>
          <p:cNvPr id="7" name="Tekstvak 6">
            <a:extLst>
              <a:ext uri="{FF2B5EF4-FFF2-40B4-BE49-F238E27FC236}">
                <a16:creationId xmlns:a16="http://schemas.microsoft.com/office/drawing/2014/main" id="{B85B070F-D9A8-661E-7D9D-317EDE355AD1}"/>
              </a:ext>
            </a:extLst>
          </p:cNvPr>
          <p:cNvSpPr txBox="1"/>
          <p:nvPr/>
        </p:nvSpPr>
        <p:spPr>
          <a:xfrm>
            <a:off x="550677" y="659231"/>
            <a:ext cx="10945216" cy="3108543"/>
          </a:xfrm>
          <a:prstGeom prst="rect">
            <a:avLst/>
          </a:prstGeom>
          <a:noFill/>
        </p:spPr>
        <p:txBody>
          <a:bodyPr wrap="square">
            <a:spAutoFit/>
          </a:bodyPr>
          <a:lstStyle/>
          <a:p>
            <a:r>
              <a:rPr lang="nl-NL" sz="2800" i="1" dirty="0">
                <a:highlight>
                  <a:srgbClr val="FFFFFF"/>
                </a:highlight>
                <a:latin typeface="Calibri" panose="020F0502020204030204" pitchFamily="34" charset="0"/>
                <a:cs typeface="Calibri" panose="020F0502020204030204" pitchFamily="34" charset="0"/>
              </a:rPr>
              <a:t>18 De hele gemeente van hen die uit de gevangenschap waren teruggekeerd, maakte loofhutten en woonde in die loofhutten, want zo hadden de Israëlieten niet meer gedaan vanaf de dagen van Jozua, de zoon van </a:t>
            </a:r>
            <a:r>
              <a:rPr lang="nl-NL" sz="2800" i="1" dirty="0" err="1">
                <a:highlight>
                  <a:srgbClr val="FFFFFF"/>
                </a:highlight>
                <a:latin typeface="Calibri" panose="020F0502020204030204" pitchFamily="34" charset="0"/>
                <a:cs typeface="Calibri" panose="020F0502020204030204" pitchFamily="34" charset="0"/>
              </a:rPr>
              <a:t>Nun</a:t>
            </a:r>
            <a:r>
              <a:rPr lang="nl-NL" sz="2800" i="1" dirty="0">
                <a:highlight>
                  <a:srgbClr val="FFFFFF"/>
                </a:highlight>
                <a:latin typeface="Calibri" panose="020F0502020204030204" pitchFamily="34" charset="0"/>
                <a:cs typeface="Calibri" panose="020F0502020204030204" pitchFamily="34" charset="0"/>
              </a:rPr>
              <a:t>, tot op deze dag. Er was zeer grote blijdschap.</a:t>
            </a:r>
          </a:p>
          <a:p>
            <a:r>
              <a:rPr lang="nl-NL" sz="2800" i="1" dirty="0">
                <a:highlight>
                  <a:srgbClr val="FFFFFF"/>
                </a:highlight>
                <a:latin typeface="Calibri" panose="020F0502020204030204" pitchFamily="34" charset="0"/>
                <a:cs typeface="Calibri" panose="020F0502020204030204" pitchFamily="34" charset="0"/>
              </a:rPr>
              <a:t>19 En men las dag aan dag voor uit het boek met de wet van God, vanaf de eerste dag tot de laatste dag, en ze vierden zeven dagen feest. En op de achtste dag was er een bijzondere samenkomst, volgens de bepaling.</a:t>
            </a:r>
          </a:p>
        </p:txBody>
      </p:sp>
    </p:spTree>
    <p:extLst>
      <p:ext uri="{BB962C8B-B14F-4D97-AF65-F5344CB8AC3E}">
        <p14:creationId xmlns:p14="http://schemas.microsoft.com/office/powerpoint/2010/main" val="3478471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02A5E-F402-4207-F8A1-867E8E78C1BF}"/>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A4C061BB-FB8A-F1A6-BD94-66AC7BB4A79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0DF0B806-E915-C200-2BFE-907E1D5010A5}"/>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IMMANUEL</a:t>
            </a:r>
          </a:p>
        </p:txBody>
      </p:sp>
      <p:sp>
        <p:nvSpPr>
          <p:cNvPr id="7" name="Tekstvak 6">
            <a:extLst>
              <a:ext uri="{FF2B5EF4-FFF2-40B4-BE49-F238E27FC236}">
                <a16:creationId xmlns:a16="http://schemas.microsoft.com/office/drawing/2014/main" id="{F08FE17C-B8F1-A240-04C3-B0D8C656F935}"/>
              </a:ext>
            </a:extLst>
          </p:cNvPr>
          <p:cNvSpPr txBox="1"/>
          <p:nvPr/>
        </p:nvSpPr>
        <p:spPr>
          <a:xfrm>
            <a:off x="550677" y="659231"/>
            <a:ext cx="10945216" cy="4401205"/>
          </a:xfrm>
          <a:prstGeom prst="rect">
            <a:avLst/>
          </a:prstGeom>
          <a:noFill/>
        </p:spPr>
        <p:txBody>
          <a:bodyPr wrap="square">
            <a:spAutoFit/>
          </a:bodyPr>
          <a:lstStyle/>
          <a:p>
            <a:r>
              <a:rPr lang="nl-NL" sz="2800" b="1" i="1" dirty="0">
                <a:highlight>
                  <a:srgbClr val="FFFFFF"/>
                </a:highlight>
                <a:latin typeface="Calibri" panose="020F0502020204030204" pitchFamily="34" charset="0"/>
                <a:cs typeface="Calibri" panose="020F0502020204030204" pitchFamily="34" charset="0"/>
              </a:rPr>
              <a:t>Jesaja 9:1-6</a:t>
            </a:r>
            <a:endParaRPr lang="nl-NL" sz="2800" i="1" dirty="0">
              <a:highlight>
                <a:srgbClr val="FFFFFF"/>
              </a:highlight>
              <a:latin typeface="Calibri" panose="020F0502020204030204" pitchFamily="34" charset="0"/>
              <a:cs typeface="Calibri" panose="020F0502020204030204" pitchFamily="34" charset="0"/>
            </a:endParaRPr>
          </a:p>
          <a:p>
            <a:r>
              <a:rPr lang="nl-NL" sz="2800" i="1" dirty="0">
                <a:highlight>
                  <a:srgbClr val="FFFFFF"/>
                </a:highlight>
                <a:latin typeface="Calibri" panose="020F0502020204030204" pitchFamily="34" charset="0"/>
                <a:cs typeface="Calibri" panose="020F0502020204030204" pitchFamily="34" charset="0"/>
              </a:rPr>
              <a:t>1 Het volk dat in duisternis wandelt, </a:t>
            </a:r>
          </a:p>
          <a:p>
            <a:r>
              <a:rPr lang="nl-NL" sz="2800" i="1" dirty="0">
                <a:highlight>
                  <a:srgbClr val="FFFFFF"/>
                </a:highlight>
                <a:latin typeface="Calibri" panose="020F0502020204030204" pitchFamily="34" charset="0"/>
                <a:cs typeface="Calibri" panose="020F0502020204030204" pitchFamily="34" charset="0"/>
              </a:rPr>
              <a:t>zal een groot licht zien.</a:t>
            </a:r>
          </a:p>
          <a:p>
            <a:r>
              <a:rPr lang="nl-NL" sz="2800" i="1" dirty="0">
                <a:highlight>
                  <a:srgbClr val="FFFFFF"/>
                </a:highlight>
                <a:latin typeface="Calibri" panose="020F0502020204030204" pitchFamily="34" charset="0"/>
                <a:cs typeface="Calibri" panose="020F0502020204030204" pitchFamily="34" charset="0"/>
              </a:rPr>
              <a:t>Zij die wonen in het land van de schaduw van de dood,</a:t>
            </a:r>
          </a:p>
          <a:p>
            <a:r>
              <a:rPr lang="nl-NL" sz="2800" i="1" dirty="0">
                <a:highlight>
                  <a:srgbClr val="FFFFFF"/>
                </a:highlight>
                <a:latin typeface="Calibri" panose="020F0502020204030204" pitchFamily="34" charset="0"/>
                <a:cs typeface="Calibri" panose="020F0502020204030204" pitchFamily="34" charset="0"/>
              </a:rPr>
              <a:t>over hen zal een licht schijnen.</a:t>
            </a:r>
          </a:p>
          <a:p>
            <a:r>
              <a:rPr lang="nl-NL" sz="2800" i="1" dirty="0">
                <a:highlight>
                  <a:srgbClr val="FFFFFF"/>
                </a:highlight>
                <a:latin typeface="Calibri" panose="020F0502020204030204" pitchFamily="34" charset="0"/>
                <a:cs typeface="Calibri" panose="020F0502020204030204" pitchFamily="34" charset="0"/>
              </a:rPr>
              <a:t>2 U hebt dit volk talrijk gemaakt; </a:t>
            </a:r>
          </a:p>
          <a:p>
            <a:r>
              <a:rPr lang="nl-NL" sz="2800" i="1" dirty="0">
                <a:highlight>
                  <a:srgbClr val="FFFFFF"/>
                </a:highlight>
                <a:latin typeface="Calibri" panose="020F0502020204030204" pitchFamily="34" charset="0"/>
                <a:cs typeface="Calibri" panose="020F0502020204030204" pitchFamily="34" charset="0"/>
              </a:rPr>
              <a:t>hebt U niet de blijdschap groot gemaakt?</a:t>
            </a:r>
          </a:p>
          <a:p>
            <a:r>
              <a:rPr lang="nl-NL" sz="2800" i="1" dirty="0">
                <a:highlight>
                  <a:srgbClr val="FFFFFF"/>
                </a:highlight>
                <a:latin typeface="Calibri" panose="020F0502020204030204" pitchFamily="34" charset="0"/>
                <a:cs typeface="Calibri" panose="020F0502020204030204" pitchFamily="34" charset="0"/>
              </a:rPr>
              <a:t>Zij zullen blij zijn voor Uw aangezicht, </a:t>
            </a:r>
          </a:p>
          <a:p>
            <a:r>
              <a:rPr lang="nl-NL" sz="2800" i="1" dirty="0">
                <a:highlight>
                  <a:srgbClr val="FFFFFF"/>
                </a:highlight>
                <a:latin typeface="Calibri" panose="020F0502020204030204" pitchFamily="34" charset="0"/>
                <a:cs typeface="Calibri" panose="020F0502020204030204" pitchFamily="34" charset="0"/>
              </a:rPr>
              <a:t>zoals men zich verblijdt bij de oogst,</a:t>
            </a:r>
          </a:p>
          <a:p>
            <a:r>
              <a:rPr lang="nl-NL" sz="2800" i="1" dirty="0">
                <a:highlight>
                  <a:srgbClr val="FFFFFF"/>
                </a:highlight>
                <a:latin typeface="Calibri" panose="020F0502020204030204" pitchFamily="34" charset="0"/>
                <a:cs typeface="Calibri" panose="020F0502020204030204" pitchFamily="34" charset="0"/>
              </a:rPr>
              <a:t>zoals men zich verheugt wanneer men de buit verdeelt.</a:t>
            </a:r>
          </a:p>
        </p:txBody>
      </p:sp>
    </p:spTree>
    <p:extLst>
      <p:ext uri="{BB962C8B-B14F-4D97-AF65-F5344CB8AC3E}">
        <p14:creationId xmlns:p14="http://schemas.microsoft.com/office/powerpoint/2010/main" val="1070302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64FBC-C744-876B-8759-F4000ACAC6B1}"/>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C3CF14CB-4B07-C084-28E8-9963D6BF9B3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C83C5B75-08EF-4325-6503-8FACFAF287CC}"/>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IMMANUEL</a:t>
            </a:r>
          </a:p>
        </p:txBody>
      </p:sp>
      <p:sp>
        <p:nvSpPr>
          <p:cNvPr id="7" name="Tekstvak 6">
            <a:extLst>
              <a:ext uri="{FF2B5EF4-FFF2-40B4-BE49-F238E27FC236}">
                <a16:creationId xmlns:a16="http://schemas.microsoft.com/office/drawing/2014/main" id="{9D7713A5-F27A-78AF-09FB-13F8C810B3F5}"/>
              </a:ext>
            </a:extLst>
          </p:cNvPr>
          <p:cNvSpPr txBox="1"/>
          <p:nvPr/>
        </p:nvSpPr>
        <p:spPr>
          <a:xfrm>
            <a:off x="550677" y="659231"/>
            <a:ext cx="10945216" cy="4401205"/>
          </a:xfrm>
          <a:prstGeom prst="rect">
            <a:avLst/>
          </a:prstGeom>
          <a:noFill/>
        </p:spPr>
        <p:txBody>
          <a:bodyPr wrap="square">
            <a:spAutoFit/>
          </a:bodyPr>
          <a:lstStyle/>
          <a:p>
            <a:r>
              <a:rPr lang="nl-NL" sz="2800" i="1" dirty="0">
                <a:highlight>
                  <a:srgbClr val="FFFFFF"/>
                </a:highlight>
                <a:latin typeface="Calibri" panose="020F0502020204030204" pitchFamily="34" charset="0"/>
                <a:cs typeface="Calibri" panose="020F0502020204030204" pitchFamily="34" charset="0"/>
              </a:rPr>
              <a:t>3 Want het juk van hun last,</a:t>
            </a:r>
          </a:p>
          <a:p>
            <a:r>
              <a:rPr lang="nl-NL" sz="2800" i="1" dirty="0">
                <a:highlight>
                  <a:srgbClr val="FFFFFF"/>
                </a:highlight>
                <a:latin typeface="Calibri" panose="020F0502020204030204" pitchFamily="34" charset="0"/>
                <a:cs typeface="Calibri" panose="020F0502020204030204" pitchFamily="34" charset="0"/>
              </a:rPr>
              <a:t>de stok op hun schouders,</a:t>
            </a:r>
          </a:p>
          <a:p>
            <a:r>
              <a:rPr lang="nl-NL" sz="2800" i="1" dirty="0">
                <a:highlight>
                  <a:srgbClr val="FFFFFF"/>
                </a:highlight>
                <a:latin typeface="Calibri" panose="020F0502020204030204" pitchFamily="34" charset="0"/>
                <a:cs typeface="Calibri" panose="020F0502020204030204" pitchFamily="34" charset="0"/>
              </a:rPr>
              <a:t>en de knuppel van hun slavendrijver</a:t>
            </a:r>
          </a:p>
          <a:p>
            <a:r>
              <a:rPr lang="nl-NL" sz="2800" i="1" dirty="0">
                <a:highlight>
                  <a:srgbClr val="FFFFFF"/>
                </a:highlight>
                <a:latin typeface="Calibri" panose="020F0502020204030204" pitchFamily="34" charset="0"/>
                <a:cs typeface="Calibri" panose="020F0502020204030204" pitchFamily="34" charset="0"/>
              </a:rPr>
              <a:t>hebt U verbroken als eens op </a:t>
            </a:r>
            <a:r>
              <a:rPr lang="nl-NL" sz="2800" i="1" dirty="0" err="1">
                <a:highlight>
                  <a:srgbClr val="FFFFFF"/>
                </a:highlight>
                <a:latin typeface="Calibri" panose="020F0502020204030204" pitchFamily="34" charset="0"/>
                <a:cs typeface="Calibri" panose="020F0502020204030204" pitchFamily="34" charset="0"/>
              </a:rPr>
              <a:t>Midiansdag</a:t>
            </a:r>
            <a:r>
              <a:rPr lang="nl-NL" sz="2800" i="1" dirty="0">
                <a:highlight>
                  <a:srgbClr val="FFFFFF"/>
                </a:highlight>
                <a:latin typeface="Calibri" panose="020F0502020204030204" pitchFamily="34" charset="0"/>
                <a:cs typeface="Calibri" panose="020F0502020204030204" pitchFamily="34" charset="0"/>
              </a:rPr>
              <a:t>.</a:t>
            </a:r>
          </a:p>
          <a:p>
            <a:r>
              <a:rPr lang="nl-NL" sz="2800" i="1" dirty="0">
                <a:highlight>
                  <a:srgbClr val="FFFFFF"/>
                </a:highlight>
                <a:latin typeface="Calibri" panose="020F0502020204030204" pitchFamily="34" charset="0"/>
                <a:cs typeface="Calibri" panose="020F0502020204030204" pitchFamily="34" charset="0"/>
              </a:rPr>
              <a:t>4 Ja, elke laars,</a:t>
            </a:r>
          </a:p>
          <a:p>
            <a:r>
              <a:rPr lang="nl-NL" sz="2800" i="1" dirty="0">
                <a:highlight>
                  <a:srgbClr val="FFFFFF"/>
                </a:highlight>
                <a:latin typeface="Calibri" panose="020F0502020204030204" pitchFamily="34" charset="0"/>
                <a:cs typeface="Calibri" panose="020F0502020204030204" pitchFamily="34" charset="0"/>
              </a:rPr>
              <a:t>stampend met gedreun,</a:t>
            </a:r>
          </a:p>
          <a:p>
            <a:r>
              <a:rPr lang="nl-NL" sz="2800" i="1" dirty="0">
                <a:highlight>
                  <a:srgbClr val="FFFFFF"/>
                </a:highlight>
                <a:latin typeface="Calibri" panose="020F0502020204030204" pitchFamily="34" charset="0"/>
                <a:cs typeface="Calibri" panose="020F0502020204030204" pitchFamily="34" charset="0"/>
              </a:rPr>
              <a:t>iedere soldatenmantel,</a:t>
            </a:r>
          </a:p>
          <a:p>
            <a:r>
              <a:rPr lang="nl-NL" sz="2800" i="1" dirty="0">
                <a:highlight>
                  <a:srgbClr val="FFFFFF"/>
                </a:highlight>
                <a:latin typeface="Calibri" panose="020F0502020204030204" pitchFamily="34" charset="0"/>
                <a:cs typeface="Calibri" panose="020F0502020204030204" pitchFamily="34" charset="0"/>
              </a:rPr>
              <a:t>gewenteld in bloed,</a:t>
            </a:r>
          </a:p>
          <a:p>
            <a:r>
              <a:rPr lang="nl-NL" sz="2800" i="1" dirty="0">
                <a:highlight>
                  <a:srgbClr val="FFFFFF"/>
                </a:highlight>
                <a:latin typeface="Calibri" panose="020F0502020204030204" pitchFamily="34" charset="0"/>
                <a:cs typeface="Calibri" panose="020F0502020204030204" pitchFamily="34" charset="0"/>
              </a:rPr>
              <a:t>zal verbrand worden,</a:t>
            </a:r>
          </a:p>
          <a:p>
            <a:r>
              <a:rPr lang="nl-NL" sz="2800" i="1" dirty="0">
                <a:highlight>
                  <a:srgbClr val="FFFFFF"/>
                </a:highlight>
                <a:latin typeface="Calibri" panose="020F0502020204030204" pitchFamily="34" charset="0"/>
                <a:cs typeface="Calibri" panose="020F0502020204030204" pitchFamily="34" charset="0"/>
              </a:rPr>
              <a:t>voedsel voor het vuur.</a:t>
            </a:r>
          </a:p>
        </p:txBody>
      </p:sp>
    </p:spTree>
    <p:extLst>
      <p:ext uri="{BB962C8B-B14F-4D97-AF65-F5344CB8AC3E}">
        <p14:creationId xmlns:p14="http://schemas.microsoft.com/office/powerpoint/2010/main" val="277003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FD716-9E67-C81A-BB13-D61073DBB5DE}"/>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7EE1D0A1-A54C-F130-DFE1-6C17CC39FE6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493411FC-582E-2C6B-4904-D28544772341}"/>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IMMANUEL</a:t>
            </a:r>
          </a:p>
        </p:txBody>
      </p:sp>
      <p:sp>
        <p:nvSpPr>
          <p:cNvPr id="7" name="Tekstvak 6">
            <a:extLst>
              <a:ext uri="{FF2B5EF4-FFF2-40B4-BE49-F238E27FC236}">
                <a16:creationId xmlns:a16="http://schemas.microsoft.com/office/drawing/2014/main" id="{13727231-005B-271D-7359-47B4517E81CF}"/>
              </a:ext>
            </a:extLst>
          </p:cNvPr>
          <p:cNvSpPr txBox="1"/>
          <p:nvPr/>
        </p:nvSpPr>
        <p:spPr>
          <a:xfrm>
            <a:off x="550677" y="659231"/>
            <a:ext cx="10945216" cy="3970318"/>
          </a:xfrm>
          <a:prstGeom prst="rect">
            <a:avLst/>
          </a:prstGeom>
          <a:noFill/>
        </p:spPr>
        <p:txBody>
          <a:bodyPr wrap="square">
            <a:spAutoFit/>
          </a:bodyPr>
          <a:lstStyle/>
          <a:p>
            <a:r>
              <a:rPr lang="nl-NL" sz="2800" i="1" dirty="0">
                <a:highlight>
                  <a:srgbClr val="FFFFFF"/>
                </a:highlight>
                <a:latin typeface="Calibri" panose="020F0502020204030204" pitchFamily="34" charset="0"/>
                <a:cs typeface="Calibri" panose="020F0502020204030204" pitchFamily="34" charset="0"/>
              </a:rPr>
              <a:t>5 Want een Kind is ons geboren,</a:t>
            </a:r>
          </a:p>
          <a:p>
            <a:r>
              <a:rPr lang="nl-NL" sz="2800" i="1" dirty="0">
                <a:highlight>
                  <a:srgbClr val="FFFFFF"/>
                </a:highlight>
                <a:latin typeface="Calibri" panose="020F0502020204030204" pitchFamily="34" charset="0"/>
                <a:cs typeface="Calibri" panose="020F0502020204030204" pitchFamily="34" charset="0"/>
              </a:rPr>
              <a:t>een Zoon is ons gegeven,</a:t>
            </a:r>
          </a:p>
          <a:p>
            <a:r>
              <a:rPr lang="nl-NL" sz="2800" i="1" dirty="0">
                <a:highlight>
                  <a:srgbClr val="FFFFFF"/>
                </a:highlight>
                <a:latin typeface="Calibri" panose="020F0502020204030204" pitchFamily="34" charset="0"/>
                <a:cs typeface="Calibri" panose="020F0502020204030204" pitchFamily="34" charset="0"/>
              </a:rPr>
              <a:t>en de heerschappij rust</a:t>
            </a:r>
          </a:p>
          <a:p>
            <a:r>
              <a:rPr lang="nl-NL" sz="2800" i="1" dirty="0">
                <a:highlight>
                  <a:srgbClr val="FFFFFF"/>
                </a:highlight>
                <a:latin typeface="Calibri" panose="020F0502020204030204" pitchFamily="34" charset="0"/>
                <a:cs typeface="Calibri" panose="020F0502020204030204" pitchFamily="34" charset="0"/>
              </a:rPr>
              <a:t>op Zijn schouder.</a:t>
            </a:r>
          </a:p>
          <a:p>
            <a:r>
              <a:rPr lang="nl-NL" sz="2800" i="1" dirty="0">
                <a:highlight>
                  <a:srgbClr val="FFFFFF"/>
                </a:highlight>
                <a:latin typeface="Calibri" panose="020F0502020204030204" pitchFamily="34" charset="0"/>
                <a:cs typeface="Calibri" panose="020F0502020204030204" pitchFamily="34" charset="0"/>
              </a:rPr>
              <a:t>En men noemt Zijn Naam</a:t>
            </a:r>
          </a:p>
          <a:p>
            <a:r>
              <a:rPr lang="nl-NL" sz="2800" i="1" dirty="0">
                <a:highlight>
                  <a:srgbClr val="FFFFFF"/>
                </a:highlight>
                <a:latin typeface="Calibri" panose="020F0502020204030204" pitchFamily="34" charset="0"/>
                <a:cs typeface="Calibri" panose="020F0502020204030204" pitchFamily="34" charset="0"/>
              </a:rPr>
              <a:t>Wonderlijk, Raadsman,</a:t>
            </a:r>
          </a:p>
          <a:p>
            <a:r>
              <a:rPr lang="nl-NL" sz="2800" i="1" dirty="0">
                <a:highlight>
                  <a:srgbClr val="FFFFFF"/>
                </a:highlight>
                <a:latin typeface="Calibri" panose="020F0502020204030204" pitchFamily="34" charset="0"/>
                <a:cs typeface="Calibri" panose="020F0502020204030204" pitchFamily="34" charset="0"/>
              </a:rPr>
              <a:t>Sterke God,</a:t>
            </a:r>
          </a:p>
          <a:p>
            <a:r>
              <a:rPr lang="nl-NL" sz="2800" i="1" dirty="0">
                <a:highlight>
                  <a:srgbClr val="FFFFFF"/>
                </a:highlight>
                <a:latin typeface="Calibri" panose="020F0502020204030204" pitchFamily="34" charset="0"/>
                <a:cs typeface="Calibri" panose="020F0502020204030204" pitchFamily="34" charset="0"/>
              </a:rPr>
              <a:t>Eeuwige Vader,</a:t>
            </a:r>
          </a:p>
          <a:p>
            <a:r>
              <a:rPr lang="nl-NL" sz="2800" i="1" dirty="0">
                <a:highlight>
                  <a:srgbClr val="FFFFFF"/>
                </a:highlight>
                <a:latin typeface="Calibri" panose="020F0502020204030204" pitchFamily="34" charset="0"/>
                <a:cs typeface="Calibri" panose="020F0502020204030204" pitchFamily="34" charset="0"/>
              </a:rPr>
              <a:t>Vredevorst.</a:t>
            </a:r>
          </a:p>
        </p:txBody>
      </p:sp>
    </p:spTree>
    <p:extLst>
      <p:ext uri="{BB962C8B-B14F-4D97-AF65-F5344CB8AC3E}">
        <p14:creationId xmlns:p14="http://schemas.microsoft.com/office/powerpoint/2010/main" val="3367253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574FF-E21C-6585-F4A5-7A11508F2FD1}"/>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2E4E0285-AC8F-5FCC-8F13-8EA15B10E37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21B5BA56-7A11-287D-A4BB-738780F6A1E3}"/>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IMMANUEL</a:t>
            </a:r>
          </a:p>
        </p:txBody>
      </p:sp>
      <p:sp>
        <p:nvSpPr>
          <p:cNvPr id="7" name="Tekstvak 6">
            <a:extLst>
              <a:ext uri="{FF2B5EF4-FFF2-40B4-BE49-F238E27FC236}">
                <a16:creationId xmlns:a16="http://schemas.microsoft.com/office/drawing/2014/main" id="{4548D116-6F01-94DE-0EF5-0726779771B0}"/>
              </a:ext>
            </a:extLst>
          </p:cNvPr>
          <p:cNvSpPr txBox="1"/>
          <p:nvPr/>
        </p:nvSpPr>
        <p:spPr>
          <a:xfrm>
            <a:off x="550677" y="659231"/>
            <a:ext cx="10945216" cy="3539430"/>
          </a:xfrm>
          <a:prstGeom prst="rect">
            <a:avLst/>
          </a:prstGeom>
          <a:noFill/>
        </p:spPr>
        <p:txBody>
          <a:bodyPr wrap="square">
            <a:spAutoFit/>
          </a:bodyPr>
          <a:lstStyle/>
          <a:p>
            <a:r>
              <a:rPr lang="nl-NL" sz="2800" dirty="0">
                <a:highlight>
                  <a:srgbClr val="FFFFFF"/>
                </a:highlight>
                <a:latin typeface="Calibri" panose="020F0502020204030204" pitchFamily="34" charset="0"/>
                <a:cs typeface="Calibri" panose="020F0502020204030204" pitchFamily="34" charset="0"/>
              </a:rPr>
              <a:t>6 Aan de uitbreiding van deze heerschappij</a:t>
            </a:r>
          </a:p>
          <a:p>
            <a:r>
              <a:rPr lang="nl-NL" sz="2800" dirty="0">
                <a:highlight>
                  <a:srgbClr val="FFFFFF"/>
                </a:highlight>
                <a:latin typeface="Calibri" panose="020F0502020204030204" pitchFamily="34" charset="0"/>
                <a:cs typeface="Calibri" panose="020F0502020204030204" pitchFamily="34" charset="0"/>
              </a:rPr>
              <a:t>en aan de vrede zal geen einde komen</a:t>
            </a:r>
          </a:p>
          <a:p>
            <a:r>
              <a:rPr lang="nl-NL" sz="2800" dirty="0">
                <a:highlight>
                  <a:srgbClr val="FFFFFF"/>
                </a:highlight>
                <a:latin typeface="Calibri" panose="020F0502020204030204" pitchFamily="34" charset="0"/>
                <a:cs typeface="Calibri" panose="020F0502020204030204" pitchFamily="34" charset="0"/>
              </a:rPr>
              <a:t>op de troon van David en over zijn koninkrijk,</a:t>
            </a:r>
          </a:p>
          <a:p>
            <a:r>
              <a:rPr lang="nl-NL" sz="2800" dirty="0">
                <a:highlight>
                  <a:srgbClr val="FFFFFF"/>
                </a:highlight>
                <a:latin typeface="Calibri" panose="020F0502020204030204" pitchFamily="34" charset="0"/>
                <a:cs typeface="Calibri" panose="020F0502020204030204" pitchFamily="34" charset="0"/>
              </a:rPr>
              <a:t>om het te grondvesten en het te ondersteunen</a:t>
            </a:r>
          </a:p>
          <a:p>
            <a:r>
              <a:rPr lang="nl-NL" sz="2800" dirty="0">
                <a:highlight>
                  <a:srgbClr val="FFFFFF"/>
                </a:highlight>
                <a:latin typeface="Calibri" panose="020F0502020204030204" pitchFamily="34" charset="0"/>
                <a:cs typeface="Calibri" panose="020F0502020204030204" pitchFamily="34" charset="0"/>
              </a:rPr>
              <a:t>door recht en gerechtigheid,</a:t>
            </a:r>
          </a:p>
          <a:p>
            <a:r>
              <a:rPr lang="nl-NL" sz="2800" dirty="0">
                <a:highlight>
                  <a:srgbClr val="FFFFFF"/>
                </a:highlight>
                <a:latin typeface="Calibri" panose="020F0502020204030204" pitchFamily="34" charset="0"/>
                <a:cs typeface="Calibri" panose="020F0502020204030204" pitchFamily="34" charset="0"/>
              </a:rPr>
              <a:t>van nu aan tot in eeuwigheid.</a:t>
            </a:r>
          </a:p>
          <a:p>
            <a:r>
              <a:rPr lang="nl-NL" sz="2800" dirty="0">
                <a:highlight>
                  <a:srgbClr val="FFFFFF"/>
                </a:highlight>
                <a:latin typeface="Calibri" panose="020F0502020204030204" pitchFamily="34" charset="0"/>
                <a:cs typeface="Calibri" panose="020F0502020204030204" pitchFamily="34" charset="0"/>
              </a:rPr>
              <a:t>De na-ijver van de HEERE van de legermachten zal dit doen.</a:t>
            </a:r>
          </a:p>
          <a:p>
            <a:endParaRPr lang="nl-NL" sz="2800" i="1" dirty="0">
              <a:highlight>
                <a:srgbClr val="FFFFFF"/>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6731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15D96-B0A5-5979-019A-A6CFC4D644F3}"/>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F669C47F-229B-261F-B4B3-02DEDF83C6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F355CB1B-9ABC-3907-5FB8-EAA92E9B09F8}"/>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IMMANUEL</a:t>
            </a:r>
          </a:p>
        </p:txBody>
      </p:sp>
      <p:sp>
        <p:nvSpPr>
          <p:cNvPr id="7" name="Tekstvak 6">
            <a:extLst>
              <a:ext uri="{FF2B5EF4-FFF2-40B4-BE49-F238E27FC236}">
                <a16:creationId xmlns:a16="http://schemas.microsoft.com/office/drawing/2014/main" id="{F1E96636-634F-E666-26F6-D7BA66CE4B4A}"/>
              </a:ext>
            </a:extLst>
          </p:cNvPr>
          <p:cNvSpPr txBox="1"/>
          <p:nvPr/>
        </p:nvSpPr>
        <p:spPr>
          <a:xfrm>
            <a:off x="550677" y="659231"/>
            <a:ext cx="10945216" cy="4401205"/>
          </a:xfrm>
          <a:prstGeom prst="rect">
            <a:avLst/>
          </a:prstGeom>
          <a:noFill/>
        </p:spPr>
        <p:txBody>
          <a:bodyPr wrap="square">
            <a:spAutoFit/>
          </a:bodyPr>
          <a:lstStyle/>
          <a:p>
            <a:r>
              <a:rPr lang="nl-NL" sz="2800" b="1" i="1" dirty="0">
                <a:highlight>
                  <a:srgbClr val="FFFFFF"/>
                </a:highlight>
                <a:latin typeface="Calibri" panose="020F0502020204030204" pitchFamily="34" charset="0"/>
                <a:cs typeface="Calibri" panose="020F0502020204030204" pitchFamily="34" charset="0"/>
              </a:rPr>
              <a:t>Lukas 2:8-14</a:t>
            </a:r>
            <a:endParaRPr lang="nl-NL" sz="2800" i="1" dirty="0">
              <a:highlight>
                <a:srgbClr val="FFFFFF"/>
              </a:highlight>
              <a:latin typeface="Calibri" panose="020F0502020204030204" pitchFamily="34" charset="0"/>
              <a:cs typeface="Calibri" panose="020F0502020204030204" pitchFamily="34" charset="0"/>
            </a:endParaRPr>
          </a:p>
          <a:p>
            <a:r>
              <a:rPr lang="nl-NL" sz="2800" i="1" dirty="0">
                <a:highlight>
                  <a:srgbClr val="FFFFFF"/>
                </a:highlight>
                <a:latin typeface="Calibri" panose="020F0502020204030204" pitchFamily="34" charset="0"/>
                <a:cs typeface="Calibri" panose="020F0502020204030204" pitchFamily="34" charset="0"/>
              </a:rPr>
              <a:t>8 En er waren herders in diezelfde streek, die zich ophielden in het open veld en 's nachts de wacht hielden over hun kudde.</a:t>
            </a:r>
          </a:p>
          <a:p>
            <a:r>
              <a:rPr lang="nl-NL" sz="2800" i="1" dirty="0">
                <a:highlight>
                  <a:srgbClr val="FFFFFF"/>
                </a:highlight>
                <a:latin typeface="Calibri" panose="020F0502020204030204" pitchFamily="34" charset="0"/>
                <a:cs typeface="Calibri" panose="020F0502020204030204" pitchFamily="34" charset="0"/>
              </a:rPr>
              <a:t>9 En zie, een engel van de Heere stond bij hen en de heerlijkheid van de Heere </a:t>
            </a:r>
            <a:r>
              <a:rPr lang="nl-NL" sz="2800" i="1" dirty="0" err="1">
                <a:highlight>
                  <a:srgbClr val="FFFFFF"/>
                </a:highlight>
                <a:latin typeface="Calibri" panose="020F0502020204030204" pitchFamily="34" charset="0"/>
                <a:cs typeface="Calibri" panose="020F0502020204030204" pitchFamily="34" charset="0"/>
              </a:rPr>
              <a:t>omscheen</a:t>
            </a:r>
            <a:r>
              <a:rPr lang="nl-NL" sz="2800" i="1" dirty="0">
                <a:highlight>
                  <a:srgbClr val="FFFFFF"/>
                </a:highlight>
                <a:latin typeface="Calibri" panose="020F0502020204030204" pitchFamily="34" charset="0"/>
                <a:cs typeface="Calibri" panose="020F0502020204030204" pitchFamily="34" charset="0"/>
              </a:rPr>
              <a:t> hen en zij werden zeer bevreesd.</a:t>
            </a:r>
          </a:p>
          <a:p>
            <a:r>
              <a:rPr lang="nl-NL" sz="2800" i="1" dirty="0">
                <a:highlight>
                  <a:srgbClr val="FFFFFF"/>
                </a:highlight>
                <a:latin typeface="Calibri" panose="020F0502020204030204" pitchFamily="34" charset="0"/>
                <a:cs typeface="Calibri" panose="020F0502020204030204" pitchFamily="34" charset="0"/>
              </a:rPr>
              <a:t>10 En de engel zei tegen hen: Wees niet bevreesd, want zie, ik verkondig u grote blijdschap, die voor heel het volk wezen zal,</a:t>
            </a:r>
          </a:p>
          <a:p>
            <a:r>
              <a:rPr lang="nl-NL" sz="2800" i="1" dirty="0">
                <a:latin typeface="Calibri" panose="020F0502020204030204" pitchFamily="34" charset="0"/>
                <a:cs typeface="Calibri" panose="020F0502020204030204" pitchFamily="34" charset="0"/>
              </a:rPr>
              <a:t>11 namelijk dat heden voor u geboren is de Zaligmaker, in de stad van David; Hij is Christus, de Heere.</a:t>
            </a:r>
          </a:p>
          <a:p>
            <a:endParaRPr lang="nl-NL" sz="2800" i="1" dirty="0">
              <a:highlight>
                <a:srgbClr val="FFFFFF"/>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156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153BA-8F15-DBC5-4E75-6AF81BCCD398}"/>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5F71A497-B2F9-D933-64EE-4D45621FD7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F7BEAB2F-3A0C-ADC2-1911-2E33CD042FE8}"/>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Van Grote Verzoendag naar Loofhutten</a:t>
            </a:r>
          </a:p>
        </p:txBody>
      </p:sp>
      <p:sp>
        <p:nvSpPr>
          <p:cNvPr id="7" name="Tekstvak 6">
            <a:extLst>
              <a:ext uri="{FF2B5EF4-FFF2-40B4-BE49-F238E27FC236}">
                <a16:creationId xmlns:a16="http://schemas.microsoft.com/office/drawing/2014/main" id="{D08340E0-747F-DB67-1FB2-AEA70040D7C3}"/>
              </a:ext>
            </a:extLst>
          </p:cNvPr>
          <p:cNvSpPr txBox="1"/>
          <p:nvPr/>
        </p:nvSpPr>
        <p:spPr>
          <a:xfrm>
            <a:off x="551384" y="692696"/>
            <a:ext cx="10945216" cy="3970318"/>
          </a:xfrm>
          <a:prstGeom prst="rect">
            <a:avLst/>
          </a:prstGeom>
          <a:noFill/>
        </p:spPr>
        <p:txBody>
          <a:bodyPr wrap="square">
            <a:spAutoFit/>
          </a:bodyPr>
          <a:lstStyle/>
          <a:p>
            <a:r>
              <a:rPr lang="nl-NL" sz="2800" b="1" i="1" dirty="0">
                <a:highlight>
                  <a:srgbClr val="FFFFFF"/>
                </a:highlight>
                <a:latin typeface="Calibri" panose="020F0502020204030204" pitchFamily="34" charset="0"/>
                <a:cs typeface="Calibri" panose="020F0502020204030204" pitchFamily="34" charset="0"/>
              </a:rPr>
              <a:t>Hebreeën 10:10-18</a:t>
            </a:r>
            <a:endParaRPr lang="nl-NL" sz="2800" i="1" dirty="0">
              <a:highlight>
                <a:srgbClr val="FFFFFF"/>
              </a:highlight>
              <a:latin typeface="Calibri" panose="020F0502020204030204" pitchFamily="34" charset="0"/>
              <a:cs typeface="Calibri" panose="020F0502020204030204" pitchFamily="34" charset="0"/>
            </a:endParaRPr>
          </a:p>
          <a:p>
            <a:r>
              <a:rPr lang="nl-NL" sz="2800" i="1" dirty="0">
                <a:highlight>
                  <a:srgbClr val="FFFFFF"/>
                </a:highlight>
                <a:latin typeface="Calibri" panose="020F0502020204030204" pitchFamily="34" charset="0"/>
                <a:cs typeface="Calibri" panose="020F0502020204030204" pitchFamily="34" charset="0"/>
              </a:rPr>
              <a:t>10 Wij zijn geheiligd door het offer van Jezus Christus, dat voor eens en voor altijd is gebracht.</a:t>
            </a:r>
          </a:p>
          <a:p>
            <a:r>
              <a:rPr lang="nl-NL" sz="2800" i="1" dirty="0">
                <a:highlight>
                  <a:srgbClr val="FFFFFF"/>
                </a:highlight>
                <a:latin typeface="Calibri" panose="020F0502020204030204" pitchFamily="34" charset="0"/>
                <a:cs typeface="Calibri" panose="020F0502020204030204" pitchFamily="34" charset="0"/>
              </a:rPr>
              <a:t>11 De gewone priesters waren dag in dag uit in de tempel bezig en brachten telkens dezelfde offers..</a:t>
            </a:r>
          </a:p>
          <a:p>
            <a:r>
              <a:rPr lang="nl-NL" sz="2800" i="1" dirty="0">
                <a:highlight>
                  <a:srgbClr val="FFFFFF"/>
                </a:highlight>
                <a:latin typeface="Calibri" panose="020F0502020204030204" pitchFamily="34" charset="0"/>
                <a:cs typeface="Calibri" panose="020F0502020204030204" pitchFamily="34" charset="0"/>
              </a:rPr>
              <a:t>12 maar Jezus is, nadat Hij Zichzelf geofferd had voor onze zonden, tot in eeuwigheid gezeten aan de rechterhand van God.</a:t>
            </a:r>
          </a:p>
          <a:p>
            <a:r>
              <a:rPr lang="nl-NL" sz="2800" i="1" dirty="0">
                <a:highlight>
                  <a:srgbClr val="FFFFFF"/>
                </a:highlight>
                <a:latin typeface="Calibri" panose="020F0502020204030204" pitchFamily="34" charset="0"/>
                <a:cs typeface="Calibri" panose="020F0502020204030204" pitchFamily="34" charset="0"/>
              </a:rPr>
              <a:t>13 Daar wacht Hij op het moment dat Zijn vijanden tot een voetbank voor Zijn voeten gemaakt worden.</a:t>
            </a:r>
          </a:p>
        </p:txBody>
      </p:sp>
    </p:spTree>
    <p:extLst>
      <p:ext uri="{BB962C8B-B14F-4D97-AF65-F5344CB8AC3E}">
        <p14:creationId xmlns:p14="http://schemas.microsoft.com/office/powerpoint/2010/main" val="1080381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85673-B093-47B0-FEB3-B207015926D6}"/>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3C2CFF23-E9D2-8F39-8258-2C073064015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9F248769-8080-E0B2-A336-56668AC757D1}"/>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IMMANUEL</a:t>
            </a:r>
          </a:p>
        </p:txBody>
      </p:sp>
      <p:sp>
        <p:nvSpPr>
          <p:cNvPr id="7" name="Tekstvak 6">
            <a:extLst>
              <a:ext uri="{FF2B5EF4-FFF2-40B4-BE49-F238E27FC236}">
                <a16:creationId xmlns:a16="http://schemas.microsoft.com/office/drawing/2014/main" id="{5F951C5A-F8FA-3804-AEBD-77DEDC54ADFE}"/>
              </a:ext>
            </a:extLst>
          </p:cNvPr>
          <p:cNvSpPr txBox="1"/>
          <p:nvPr/>
        </p:nvSpPr>
        <p:spPr>
          <a:xfrm>
            <a:off x="550677" y="659231"/>
            <a:ext cx="10945216" cy="3539430"/>
          </a:xfrm>
          <a:prstGeom prst="rect">
            <a:avLst/>
          </a:prstGeom>
          <a:noFill/>
        </p:spPr>
        <p:txBody>
          <a:bodyPr wrap="square">
            <a:spAutoFit/>
          </a:bodyPr>
          <a:lstStyle/>
          <a:p>
            <a:r>
              <a:rPr lang="nl-NL" sz="2800" i="1" dirty="0">
                <a:highlight>
                  <a:srgbClr val="FFFFFF"/>
                </a:highlight>
                <a:latin typeface="Calibri" panose="020F0502020204030204" pitchFamily="34" charset="0"/>
                <a:cs typeface="Calibri" panose="020F0502020204030204" pitchFamily="34" charset="0"/>
              </a:rPr>
              <a:t>12 En dit zal voor u het teken zijn: u zult het Kindje vinden in doeken gewikkeld en liggend in de kribbe.</a:t>
            </a:r>
          </a:p>
          <a:p>
            <a:r>
              <a:rPr lang="nl-NL" sz="2800" i="1" dirty="0">
                <a:highlight>
                  <a:srgbClr val="FFFFFF"/>
                </a:highlight>
                <a:latin typeface="Calibri" panose="020F0502020204030204" pitchFamily="34" charset="0"/>
                <a:cs typeface="Calibri" panose="020F0502020204030204" pitchFamily="34" charset="0"/>
              </a:rPr>
              <a:t>13 En plotseling was er bij de engel menigte van de hemelse legermacht, die God loofde en zei:</a:t>
            </a:r>
          </a:p>
          <a:p>
            <a:r>
              <a:rPr lang="nl-NL" sz="2800" i="1" dirty="0">
                <a:highlight>
                  <a:srgbClr val="FFFFFF"/>
                </a:highlight>
                <a:latin typeface="Calibri" panose="020F0502020204030204" pitchFamily="34" charset="0"/>
                <a:cs typeface="Calibri" panose="020F0502020204030204" pitchFamily="34" charset="0"/>
              </a:rPr>
              <a:t>14 Eer zij aan God in de hoogste hemelen, en vrede op aarde, in mensen een welbehagen.</a:t>
            </a:r>
          </a:p>
          <a:p>
            <a:endParaRPr lang="nl-NL" sz="2800" i="1" dirty="0">
              <a:latin typeface="Calibri" panose="020F0502020204030204" pitchFamily="34" charset="0"/>
              <a:cs typeface="Calibri" panose="020F0502020204030204" pitchFamily="34" charset="0"/>
            </a:endParaRPr>
          </a:p>
          <a:p>
            <a:endParaRPr lang="nl-NL" sz="2800" i="1" dirty="0">
              <a:highlight>
                <a:srgbClr val="FFFFFF"/>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9002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7A58A-A458-2563-3A9D-3D692D0B3FC8}"/>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6B4C1E0B-0CE1-07D9-EB0B-196371EE88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615F444E-71EC-CEBA-5E94-AB1EEBEC3A4B}"/>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Alle naties!</a:t>
            </a:r>
          </a:p>
        </p:txBody>
      </p:sp>
      <p:sp>
        <p:nvSpPr>
          <p:cNvPr id="7" name="Tekstvak 6">
            <a:extLst>
              <a:ext uri="{FF2B5EF4-FFF2-40B4-BE49-F238E27FC236}">
                <a16:creationId xmlns:a16="http://schemas.microsoft.com/office/drawing/2014/main" id="{3FA2E5D5-44A3-C0DB-A801-02FCE0369618}"/>
              </a:ext>
            </a:extLst>
          </p:cNvPr>
          <p:cNvSpPr txBox="1"/>
          <p:nvPr/>
        </p:nvSpPr>
        <p:spPr>
          <a:xfrm>
            <a:off x="550677" y="659231"/>
            <a:ext cx="10945216" cy="2246769"/>
          </a:xfrm>
          <a:prstGeom prst="rect">
            <a:avLst/>
          </a:prstGeom>
          <a:noFill/>
        </p:spPr>
        <p:txBody>
          <a:bodyPr wrap="square">
            <a:spAutoFit/>
          </a:bodyPr>
          <a:lstStyle/>
          <a:p>
            <a:r>
              <a:rPr lang="nl-NL" sz="2800" b="1" i="1" dirty="0">
                <a:highlight>
                  <a:srgbClr val="FFFFFF"/>
                </a:highlight>
                <a:latin typeface="Calibri" panose="020F0502020204030204" pitchFamily="34" charset="0"/>
                <a:cs typeface="Calibri" panose="020F0502020204030204" pitchFamily="34" charset="0"/>
              </a:rPr>
              <a:t>Zacharia 14:16</a:t>
            </a:r>
            <a:endParaRPr lang="nl-NL" sz="2800" i="1" dirty="0">
              <a:highlight>
                <a:srgbClr val="FFFFFF"/>
              </a:highlight>
              <a:latin typeface="Calibri" panose="020F0502020204030204" pitchFamily="34" charset="0"/>
              <a:cs typeface="Calibri" panose="020F0502020204030204" pitchFamily="34" charset="0"/>
            </a:endParaRPr>
          </a:p>
          <a:p>
            <a:r>
              <a:rPr lang="nl-NL" sz="2800" i="1" dirty="0">
                <a:highlight>
                  <a:srgbClr val="FFFFFF"/>
                </a:highlight>
                <a:latin typeface="Calibri" panose="020F0502020204030204" pitchFamily="34" charset="0"/>
                <a:cs typeface="Calibri" panose="020F0502020204030204" pitchFamily="34" charset="0"/>
              </a:rPr>
              <a:t>Het zal geschieden dat al de overgeblevenen van alle heidenvolken die tegen Jeruzalem zijn opgerukt, van jaar tot jaar zullen opgaan om zich neer te buigen voor de Koning, de HEERE van de legermachten, en om het Loofhuttenfeest te vieren.</a:t>
            </a:r>
          </a:p>
        </p:txBody>
      </p:sp>
    </p:spTree>
    <p:extLst>
      <p:ext uri="{BB962C8B-B14F-4D97-AF65-F5344CB8AC3E}">
        <p14:creationId xmlns:p14="http://schemas.microsoft.com/office/powerpoint/2010/main" val="4273233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0DBEE-5CDC-E3CA-09A1-8BBEA71CEC63}"/>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43727E86-986D-D91C-1796-F7FD9BFFBAA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3134FD03-ACC4-F900-A1FD-C823C0BC4356}"/>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Alle naties!</a:t>
            </a:r>
          </a:p>
        </p:txBody>
      </p:sp>
      <p:sp>
        <p:nvSpPr>
          <p:cNvPr id="7" name="Tekstvak 6">
            <a:extLst>
              <a:ext uri="{FF2B5EF4-FFF2-40B4-BE49-F238E27FC236}">
                <a16:creationId xmlns:a16="http://schemas.microsoft.com/office/drawing/2014/main" id="{0D320F4A-BCDE-6300-23B0-53C4FED9DA36}"/>
              </a:ext>
            </a:extLst>
          </p:cNvPr>
          <p:cNvSpPr txBox="1"/>
          <p:nvPr/>
        </p:nvSpPr>
        <p:spPr>
          <a:xfrm>
            <a:off x="550677" y="659231"/>
            <a:ext cx="10945216" cy="3539430"/>
          </a:xfrm>
          <a:prstGeom prst="rect">
            <a:avLst/>
          </a:prstGeom>
          <a:noFill/>
        </p:spPr>
        <p:txBody>
          <a:bodyPr wrap="square">
            <a:spAutoFit/>
          </a:bodyPr>
          <a:lstStyle/>
          <a:p>
            <a:r>
              <a:rPr lang="nl-NL" sz="2800" b="1" i="1" dirty="0">
                <a:highlight>
                  <a:srgbClr val="FFFFFF"/>
                </a:highlight>
                <a:latin typeface="Calibri" panose="020F0502020204030204" pitchFamily="34" charset="0"/>
                <a:cs typeface="Calibri" panose="020F0502020204030204" pitchFamily="34" charset="0"/>
              </a:rPr>
              <a:t>Jesaja 66:18-23</a:t>
            </a:r>
            <a:endParaRPr lang="nl-NL" sz="2800" i="1" dirty="0">
              <a:highlight>
                <a:srgbClr val="FFFFFF"/>
              </a:highlight>
              <a:latin typeface="Calibri" panose="020F0502020204030204" pitchFamily="34" charset="0"/>
              <a:cs typeface="Calibri" panose="020F0502020204030204" pitchFamily="34" charset="0"/>
            </a:endParaRPr>
          </a:p>
          <a:p>
            <a:r>
              <a:rPr lang="nl-NL" sz="2800" i="1" dirty="0">
                <a:highlight>
                  <a:srgbClr val="FFFFFF"/>
                </a:highlight>
                <a:latin typeface="Calibri" panose="020F0502020204030204" pitchFamily="34" charset="0"/>
                <a:cs typeface="Calibri" panose="020F0502020204030204" pitchFamily="34" charset="0"/>
              </a:rPr>
              <a:t>18 De tijd komt dat Ik alle heidenvolken en talen bijeen zal brengen. En zij zullen komen en Mijn heerlijkheid zien.</a:t>
            </a:r>
          </a:p>
          <a:p>
            <a:r>
              <a:rPr lang="nl-NL" sz="2800" i="1" dirty="0">
                <a:highlight>
                  <a:srgbClr val="FFFFFF"/>
                </a:highlight>
                <a:latin typeface="Calibri" panose="020F0502020204030204" pitchFamily="34" charset="0"/>
                <a:cs typeface="Calibri" panose="020F0502020204030204" pitchFamily="34" charset="0"/>
              </a:rPr>
              <a:t>19 En Ik zal een teken op hen aanbrengen: Ik zal uit hen die aan het gericht ontkomen zijn, boden zenden naar de heidenvolken, </a:t>
            </a:r>
            <a:r>
              <a:rPr lang="nl-NL" sz="2800" i="1" dirty="0" err="1">
                <a:highlight>
                  <a:srgbClr val="FFFFFF"/>
                </a:highlight>
                <a:latin typeface="Calibri" panose="020F0502020204030204" pitchFamily="34" charset="0"/>
                <a:cs typeface="Calibri" panose="020F0502020204030204" pitchFamily="34" charset="0"/>
              </a:rPr>
              <a:t>Tarsis</a:t>
            </a:r>
            <a:r>
              <a:rPr lang="nl-NL" sz="2800" i="1" dirty="0">
                <a:highlight>
                  <a:srgbClr val="FFFFFF"/>
                </a:highlight>
                <a:latin typeface="Calibri" panose="020F0502020204030204" pitchFamily="34" charset="0"/>
                <a:cs typeface="Calibri" panose="020F0502020204030204" pitchFamily="34" charset="0"/>
              </a:rPr>
              <a:t>, Pul, </a:t>
            </a:r>
            <a:r>
              <a:rPr lang="nl-NL" sz="2800" i="1" dirty="0" err="1">
                <a:highlight>
                  <a:srgbClr val="FFFFFF"/>
                </a:highlight>
                <a:latin typeface="Calibri" panose="020F0502020204030204" pitchFamily="34" charset="0"/>
                <a:cs typeface="Calibri" panose="020F0502020204030204" pitchFamily="34" charset="0"/>
              </a:rPr>
              <a:t>Lud</a:t>
            </a:r>
            <a:r>
              <a:rPr lang="nl-NL" sz="2800" i="1" dirty="0">
                <a:highlight>
                  <a:srgbClr val="FFFFFF"/>
                </a:highlight>
                <a:latin typeface="Calibri" panose="020F0502020204030204" pitchFamily="34" charset="0"/>
                <a:cs typeface="Calibri" panose="020F0502020204030204" pitchFamily="34" charset="0"/>
              </a:rPr>
              <a:t>, de boogschutters, naar </a:t>
            </a:r>
            <a:r>
              <a:rPr lang="nl-NL" sz="2800" i="1" dirty="0" err="1">
                <a:highlight>
                  <a:srgbClr val="FFFFFF"/>
                </a:highlight>
                <a:latin typeface="Calibri" panose="020F0502020204030204" pitchFamily="34" charset="0"/>
                <a:cs typeface="Calibri" panose="020F0502020204030204" pitchFamily="34" charset="0"/>
              </a:rPr>
              <a:t>Tubal</a:t>
            </a:r>
            <a:r>
              <a:rPr lang="nl-NL" sz="2800" i="1" dirty="0">
                <a:highlight>
                  <a:srgbClr val="FFFFFF"/>
                </a:highlight>
                <a:latin typeface="Calibri" panose="020F0502020204030204" pitchFamily="34" charset="0"/>
                <a:cs typeface="Calibri" panose="020F0502020204030204" pitchFamily="34" charset="0"/>
              </a:rPr>
              <a:t>, </a:t>
            </a:r>
            <a:r>
              <a:rPr lang="nl-NL" sz="2800" i="1" dirty="0" err="1">
                <a:highlight>
                  <a:srgbClr val="FFFFFF"/>
                </a:highlight>
                <a:latin typeface="Calibri" panose="020F0502020204030204" pitchFamily="34" charset="0"/>
                <a:cs typeface="Calibri" panose="020F0502020204030204" pitchFamily="34" charset="0"/>
              </a:rPr>
              <a:t>Javan</a:t>
            </a:r>
            <a:r>
              <a:rPr lang="nl-NL" sz="2800" i="1" dirty="0">
                <a:highlight>
                  <a:srgbClr val="FFFFFF"/>
                </a:highlight>
                <a:latin typeface="Calibri" panose="020F0502020204030204" pitchFamily="34" charset="0"/>
                <a:cs typeface="Calibri" panose="020F0502020204030204" pitchFamily="34" charset="0"/>
              </a:rPr>
              <a:t>, de verafgelegen kustlanden, die geen tijding over Mij hebben gehoord en die Mijn heerlijkheid niet hebben gezien. Zij zullen Mijn heerlijkheid onder de heidenvolken verkondigen.</a:t>
            </a:r>
          </a:p>
        </p:txBody>
      </p:sp>
    </p:spTree>
    <p:extLst>
      <p:ext uri="{BB962C8B-B14F-4D97-AF65-F5344CB8AC3E}">
        <p14:creationId xmlns:p14="http://schemas.microsoft.com/office/powerpoint/2010/main" val="1328955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A0375-EDDF-ECC9-887D-7DF3ADB2BB58}"/>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A20F25E9-1259-8D38-D29B-8AC6468D846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E69D30CD-0A45-F2E7-7073-AB15F6C7C6F1}"/>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Alle naties!</a:t>
            </a:r>
          </a:p>
        </p:txBody>
      </p:sp>
      <p:sp>
        <p:nvSpPr>
          <p:cNvPr id="7" name="Tekstvak 6">
            <a:extLst>
              <a:ext uri="{FF2B5EF4-FFF2-40B4-BE49-F238E27FC236}">
                <a16:creationId xmlns:a16="http://schemas.microsoft.com/office/drawing/2014/main" id="{5D215EB1-3569-F4DE-D6FE-2F45E6EFD735}"/>
              </a:ext>
            </a:extLst>
          </p:cNvPr>
          <p:cNvSpPr txBox="1"/>
          <p:nvPr/>
        </p:nvSpPr>
        <p:spPr>
          <a:xfrm>
            <a:off x="550677" y="659231"/>
            <a:ext cx="10945216" cy="4401205"/>
          </a:xfrm>
          <a:prstGeom prst="rect">
            <a:avLst/>
          </a:prstGeom>
          <a:noFill/>
        </p:spPr>
        <p:txBody>
          <a:bodyPr wrap="square">
            <a:spAutoFit/>
          </a:bodyPr>
          <a:lstStyle/>
          <a:p>
            <a:r>
              <a:rPr lang="nl-NL" sz="2800" i="1" dirty="0">
                <a:highlight>
                  <a:srgbClr val="FFFFFF"/>
                </a:highlight>
                <a:latin typeface="Calibri" panose="020F0502020204030204" pitchFamily="34" charset="0"/>
                <a:cs typeface="Calibri" panose="020F0502020204030204" pitchFamily="34" charset="0"/>
              </a:rPr>
              <a:t>20 En zij zullen al uw broeders uit alle heidenvolken brengen als graanoffer aan de HEERE, op paarden en op wagens, met huifkarren, op muildieren en op snelle kamelen, naar Mijn heilige berg toe, naar Jeruzalem, zegt de HEERE, zoals de Israëlieten het graanoffer in rein vaatwerk naar het huis van de HEERE brengen.</a:t>
            </a:r>
          </a:p>
          <a:p>
            <a:r>
              <a:rPr lang="nl-NL" sz="2800" i="1" dirty="0">
                <a:highlight>
                  <a:srgbClr val="FFFFFF"/>
                </a:highlight>
                <a:latin typeface="Calibri" panose="020F0502020204030204" pitchFamily="34" charset="0"/>
                <a:cs typeface="Calibri" panose="020F0502020204030204" pitchFamily="34" charset="0"/>
              </a:rPr>
              <a:t>21 Ook zal Ik enigen uit hen tot priesters en Levieten aanstellen, zegt de HEERE.</a:t>
            </a:r>
          </a:p>
          <a:p>
            <a:r>
              <a:rPr lang="nl-NL" sz="2800" i="1" dirty="0">
                <a:highlight>
                  <a:srgbClr val="FFFFFF"/>
                </a:highlight>
                <a:latin typeface="Calibri" panose="020F0502020204030204" pitchFamily="34" charset="0"/>
                <a:cs typeface="Calibri" panose="020F0502020204030204" pitchFamily="34" charset="0"/>
              </a:rPr>
              <a:t>22 Want zoals de nieuwe hemel en de nieuwe aarde die Ik ga maken,</a:t>
            </a:r>
          </a:p>
          <a:p>
            <a:r>
              <a:rPr lang="nl-NL" sz="2800" i="1" dirty="0">
                <a:highlight>
                  <a:srgbClr val="FFFFFF"/>
                </a:highlight>
                <a:latin typeface="Calibri" panose="020F0502020204030204" pitchFamily="34" charset="0"/>
                <a:cs typeface="Calibri" panose="020F0502020204030204" pitchFamily="34" charset="0"/>
              </a:rPr>
              <a:t>voor Mijn aangezicht zullen blijven staan, spreekt de HEERE,</a:t>
            </a:r>
          </a:p>
          <a:p>
            <a:r>
              <a:rPr lang="nl-NL" sz="2800" i="1" dirty="0">
                <a:highlight>
                  <a:srgbClr val="FFFFFF"/>
                </a:highlight>
                <a:latin typeface="Calibri" panose="020F0502020204030204" pitchFamily="34" charset="0"/>
                <a:cs typeface="Calibri" panose="020F0502020204030204" pitchFamily="34" charset="0"/>
              </a:rPr>
              <a:t>zo zullen ook uw nageslacht en uw naam blijven staan.</a:t>
            </a:r>
          </a:p>
        </p:txBody>
      </p:sp>
    </p:spTree>
    <p:extLst>
      <p:ext uri="{BB962C8B-B14F-4D97-AF65-F5344CB8AC3E}">
        <p14:creationId xmlns:p14="http://schemas.microsoft.com/office/powerpoint/2010/main" val="3578093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95DE6-4295-A035-B278-786553697CCF}"/>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C6BFAA7A-CD0B-BD31-B650-76E3EE97616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20AD8C95-F0D3-0667-0E40-A354BE2A7D4B}"/>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Alle naties!</a:t>
            </a:r>
          </a:p>
        </p:txBody>
      </p:sp>
      <p:sp>
        <p:nvSpPr>
          <p:cNvPr id="7" name="Tekstvak 6">
            <a:extLst>
              <a:ext uri="{FF2B5EF4-FFF2-40B4-BE49-F238E27FC236}">
                <a16:creationId xmlns:a16="http://schemas.microsoft.com/office/drawing/2014/main" id="{9B69B03B-5A34-B0E2-72F4-983B272A1A4B}"/>
              </a:ext>
            </a:extLst>
          </p:cNvPr>
          <p:cNvSpPr txBox="1"/>
          <p:nvPr/>
        </p:nvSpPr>
        <p:spPr>
          <a:xfrm>
            <a:off x="550677" y="659231"/>
            <a:ext cx="10945216" cy="3539430"/>
          </a:xfrm>
          <a:prstGeom prst="rect">
            <a:avLst/>
          </a:prstGeom>
          <a:noFill/>
        </p:spPr>
        <p:txBody>
          <a:bodyPr wrap="square">
            <a:spAutoFit/>
          </a:bodyPr>
          <a:lstStyle/>
          <a:p>
            <a:r>
              <a:rPr lang="nl-NL" sz="2800" i="1" dirty="0">
                <a:highlight>
                  <a:srgbClr val="FFFFFF"/>
                </a:highlight>
                <a:latin typeface="Calibri" panose="020F0502020204030204" pitchFamily="34" charset="0"/>
                <a:cs typeface="Calibri" panose="020F0502020204030204" pitchFamily="34" charset="0"/>
              </a:rPr>
              <a:t>23 En het zal geschieden dat van nieuwe maan tot nieuwe maan</a:t>
            </a:r>
          </a:p>
          <a:p>
            <a:r>
              <a:rPr lang="nl-NL" sz="2800" i="1" dirty="0">
                <a:highlight>
                  <a:srgbClr val="FFFFFF"/>
                </a:highlight>
                <a:latin typeface="Calibri" panose="020F0502020204030204" pitchFamily="34" charset="0"/>
                <a:cs typeface="Calibri" panose="020F0502020204030204" pitchFamily="34" charset="0"/>
              </a:rPr>
              <a:t>en van sabbat tot sabbat alle vlees zal komen</a:t>
            </a:r>
          </a:p>
          <a:p>
            <a:r>
              <a:rPr lang="nl-NL" sz="2800" i="1" dirty="0">
                <a:highlight>
                  <a:srgbClr val="FFFFFF"/>
                </a:highlight>
                <a:latin typeface="Calibri" panose="020F0502020204030204" pitchFamily="34" charset="0"/>
                <a:cs typeface="Calibri" panose="020F0502020204030204" pitchFamily="34" charset="0"/>
              </a:rPr>
              <a:t>om zich neer te buigen voor Mijn aangezicht, zegt de HEERE.</a:t>
            </a:r>
          </a:p>
          <a:p>
            <a:r>
              <a:rPr lang="nl-NL" sz="2800" i="1" dirty="0">
                <a:highlight>
                  <a:srgbClr val="FFFFFF"/>
                </a:highlight>
                <a:latin typeface="Calibri" panose="020F0502020204030204" pitchFamily="34" charset="0"/>
                <a:cs typeface="Calibri" panose="020F0502020204030204" pitchFamily="34" charset="0"/>
              </a:rPr>
              <a:t>24 En zij zullen de stad uit gaan en zien</a:t>
            </a:r>
          </a:p>
          <a:p>
            <a:r>
              <a:rPr lang="nl-NL" sz="2800" i="1" dirty="0">
                <a:highlight>
                  <a:srgbClr val="FFFFFF"/>
                </a:highlight>
                <a:latin typeface="Calibri" panose="020F0502020204030204" pitchFamily="34" charset="0"/>
                <a:cs typeface="Calibri" panose="020F0502020204030204" pitchFamily="34" charset="0"/>
              </a:rPr>
              <a:t>de dode lichamen van de mannen die tegen Mij in opstand zijn gekomen;</a:t>
            </a:r>
          </a:p>
          <a:p>
            <a:r>
              <a:rPr lang="nl-NL" sz="2800" i="1" dirty="0">
                <a:highlight>
                  <a:srgbClr val="FFFFFF"/>
                </a:highlight>
                <a:latin typeface="Calibri" panose="020F0502020204030204" pitchFamily="34" charset="0"/>
                <a:cs typeface="Calibri" panose="020F0502020204030204" pitchFamily="34" charset="0"/>
              </a:rPr>
              <a:t>want hun worm zal niet sterven</a:t>
            </a:r>
          </a:p>
          <a:p>
            <a:r>
              <a:rPr lang="nl-NL" sz="2800" i="1" dirty="0">
                <a:highlight>
                  <a:srgbClr val="FFFFFF"/>
                </a:highlight>
                <a:latin typeface="Calibri" panose="020F0502020204030204" pitchFamily="34" charset="0"/>
                <a:cs typeface="Calibri" panose="020F0502020204030204" pitchFamily="34" charset="0"/>
              </a:rPr>
              <a:t>en hun vuur zal niet uitgeblust worden,</a:t>
            </a:r>
          </a:p>
          <a:p>
            <a:r>
              <a:rPr lang="nl-NL" sz="2800" i="1" dirty="0">
                <a:highlight>
                  <a:srgbClr val="FFFFFF"/>
                </a:highlight>
                <a:latin typeface="Calibri" panose="020F0502020204030204" pitchFamily="34" charset="0"/>
                <a:cs typeface="Calibri" panose="020F0502020204030204" pitchFamily="34" charset="0"/>
              </a:rPr>
              <a:t>en zij zullen voor alle vlees een afgrijzen zijn.</a:t>
            </a:r>
          </a:p>
        </p:txBody>
      </p:sp>
    </p:spTree>
    <p:extLst>
      <p:ext uri="{BB962C8B-B14F-4D97-AF65-F5344CB8AC3E}">
        <p14:creationId xmlns:p14="http://schemas.microsoft.com/office/powerpoint/2010/main" val="3335049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CF630-9389-5344-0C6B-1A3FF88DAEE9}"/>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8DD9F8A2-3001-3696-FAA6-203BB2F2D10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EE8256E2-8D34-942B-2B81-D4B08E318BB0}"/>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Tot in eeuwigheid…</a:t>
            </a:r>
          </a:p>
        </p:txBody>
      </p:sp>
      <p:sp>
        <p:nvSpPr>
          <p:cNvPr id="7" name="Tekstvak 6">
            <a:extLst>
              <a:ext uri="{FF2B5EF4-FFF2-40B4-BE49-F238E27FC236}">
                <a16:creationId xmlns:a16="http://schemas.microsoft.com/office/drawing/2014/main" id="{C7560764-C79C-F6C1-EAA3-26B158DD8CD2}"/>
              </a:ext>
            </a:extLst>
          </p:cNvPr>
          <p:cNvSpPr txBox="1"/>
          <p:nvPr/>
        </p:nvSpPr>
        <p:spPr>
          <a:xfrm>
            <a:off x="550677" y="659231"/>
            <a:ext cx="10945216" cy="3539430"/>
          </a:xfrm>
          <a:prstGeom prst="rect">
            <a:avLst/>
          </a:prstGeom>
          <a:noFill/>
        </p:spPr>
        <p:txBody>
          <a:bodyPr wrap="square">
            <a:spAutoFit/>
          </a:bodyPr>
          <a:lstStyle/>
          <a:p>
            <a:r>
              <a:rPr lang="nl-NL" sz="2800" b="1" i="1" dirty="0">
                <a:highlight>
                  <a:srgbClr val="FFFFFF"/>
                </a:highlight>
                <a:latin typeface="Calibri" panose="020F0502020204030204" pitchFamily="34" charset="0"/>
                <a:cs typeface="Calibri" panose="020F0502020204030204" pitchFamily="34" charset="0"/>
              </a:rPr>
              <a:t>1 Johannes 2:15-17</a:t>
            </a:r>
            <a:endParaRPr lang="nl-NL" sz="2800" i="1" dirty="0">
              <a:highlight>
                <a:srgbClr val="FFFFFF"/>
              </a:highlight>
              <a:latin typeface="Calibri" panose="020F0502020204030204" pitchFamily="34" charset="0"/>
              <a:cs typeface="Calibri" panose="020F0502020204030204" pitchFamily="34" charset="0"/>
            </a:endParaRPr>
          </a:p>
          <a:p>
            <a:r>
              <a:rPr lang="nl-NL" sz="2800" i="1" dirty="0">
                <a:highlight>
                  <a:srgbClr val="FFFFFF"/>
                </a:highlight>
                <a:latin typeface="Calibri" panose="020F0502020204030204" pitchFamily="34" charset="0"/>
                <a:cs typeface="Calibri" panose="020F0502020204030204" pitchFamily="34" charset="0"/>
              </a:rPr>
              <a:t>15 Heb de wereld niet lief en ook niet wat in de wereld is.  Als iemand de wereld liefheeft, is de liefde van de Vader niet in hem.</a:t>
            </a:r>
          </a:p>
          <a:p>
            <a:r>
              <a:rPr lang="nl-NL" sz="2800" i="1" dirty="0">
                <a:highlight>
                  <a:srgbClr val="FFFFFF"/>
                </a:highlight>
                <a:latin typeface="Calibri" panose="020F0502020204030204" pitchFamily="34" charset="0"/>
                <a:cs typeface="Calibri" panose="020F0502020204030204" pitchFamily="34" charset="0"/>
              </a:rPr>
              <a:t>16 Want al wat in de wereld is: de begeerte van het vlees, de begeerte van de ogen en de hoogmoed van het leven, is niet uit de Vader, maar is uit de wereld.</a:t>
            </a:r>
          </a:p>
          <a:p>
            <a:r>
              <a:rPr lang="nl-NL" sz="2800" i="1" dirty="0">
                <a:highlight>
                  <a:srgbClr val="FFFFFF"/>
                </a:highlight>
                <a:latin typeface="Calibri" panose="020F0502020204030204" pitchFamily="34" charset="0"/>
                <a:cs typeface="Calibri" panose="020F0502020204030204" pitchFamily="34" charset="0"/>
              </a:rPr>
              <a:t>17 de wereld gaat voorbij met haar begeerte; maar wie de wil van God doet, blijft tot in eeuwigheid.</a:t>
            </a:r>
          </a:p>
        </p:txBody>
      </p:sp>
    </p:spTree>
    <p:extLst>
      <p:ext uri="{BB962C8B-B14F-4D97-AF65-F5344CB8AC3E}">
        <p14:creationId xmlns:p14="http://schemas.microsoft.com/office/powerpoint/2010/main" val="2615169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6EDD7-54EC-5E58-88EA-8BF2BD726BD0}"/>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F33A2253-7535-41EA-0E89-F84B4E0241C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0314ACF7-7DFB-365A-667E-01B853A676A6}"/>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Tot in eeuwigheid…</a:t>
            </a:r>
          </a:p>
        </p:txBody>
      </p:sp>
      <p:sp>
        <p:nvSpPr>
          <p:cNvPr id="7" name="Tekstvak 6">
            <a:extLst>
              <a:ext uri="{FF2B5EF4-FFF2-40B4-BE49-F238E27FC236}">
                <a16:creationId xmlns:a16="http://schemas.microsoft.com/office/drawing/2014/main" id="{A3EDAA04-8D76-420E-B9F3-79055920779E}"/>
              </a:ext>
            </a:extLst>
          </p:cNvPr>
          <p:cNvSpPr txBox="1"/>
          <p:nvPr/>
        </p:nvSpPr>
        <p:spPr>
          <a:xfrm>
            <a:off x="550677" y="659231"/>
            <a:ext cx="10945216" cy="3970318"/>
          </a:xfrm>
          <a:prstGeom prst="rect">
            <a:avLst/>
          </a:prstGeom>
          <a:noFill/>
        </p:spPr>
        <p:txBody>
          <a:bodyPr wrap="square">
            <a:spAutoFit/>
          </a:bodyPr>
          <a:lstStyle/>
          <a:p>
            <a:r>
              <a:rPr lang="nl-NL" sz="2800" b="1" i="1" dirty="0">
                <a:highlight>
                  <a:srgbClr val="FFFFFF"/>
                </a:highlight>
                <a:latin typeface="Calibri" panose="020F0502020204030204" pitchFamily="34" charset="0"/>
                <a:cs typeface="Calibri" panose="020F0502020204030204" pitchFamily="34" charset="0"/>
              </a:rPr>
              <a:t>Openbaring 21:1-8</a:t>
            </a:r>
            <a:endParaRPr lang="nl-NL" sz="2800" i="1" dirty="0">
              <a:highlight>
                <a:srgbClr val="FFFFFF"/>
              </a:highlight>
              <a:latin typeface="Calibri" panose="020F0502020204030204" pitchFamily="34" charset="0"/>
              <a:cs typeface="Calibri" panose="020F0502020204030204" pitchFamily="34" charset="0"/>
            </a:endParaRPr>
          </a:p>
          <a:p>
            <a:r>
              <a:rPr lang="nl-NL" sz="2800" i="1" dirty="0">
                <a:highlight>
                  <a:srgbClr val="FFFFFF"/>
                </a:highlight>
                <a:latin typeface="Calibri" panose="020F0502020204030204" pitchFamily="34" charset="0"/>
                <a:cs typeface="Calibri" panose="020F0502020204030204" pitchFamily="34" charset="0"/>
              </a:rPr>
              <a:t>1 En ik zag een nieuwe hemel en een nieuwe aarde, want de eerste hemel en de eerste aarde waren voorbijgegaan. En de zee was er niet meer.</a:t>
            </a:r>
          </a:p>
          <a:p>
            <a:r>
              <a:rPr lang="nl-NL" sz="2800" i="1" dirty="0">
                <a:highlight>
                  <a:srgbClr val="FFFFFF"/>
                </a:highlight>
                <a:latin typeface="Calibri" panose="020F0502020204030204" pitchFamily="34" charset="0"/>
                <a:cs typeface="Calibri" panose="020F0502020204030204" pitchFamily="34" charset="0"/>
              </a:rPr>
              <a:t>2 En ik, Johannes, zag de heilige stad, het nieuwe Jeruzalem, neerdalen van God uit de hemel, gereedgemaakt als een bruid die voor haar man sierlijk gemaakt is.</a:t>
            </a:r>
          </a:p>
          <a:p>
            <a:r>
              <a:rPr lang="nl-NL" sz="2800" i="1" dirty="0">
                <a:highlight>
                  <a:srgbClr val="FFFFFF"/>
                </a:highlight>
                <a:latin typeface="Calibri" panose="020F0502020204030204" pitchFamily="34" charset="0"/>
                <a:cs typeface="Calibri" panose="020F0502020204030204" pitchFamily="34" charset="0"/>
              </a:rPr>
              <a:t>3 En ik hoorde een luide stem uit de hemel zeggen: Zie, de tent van God is bij de mensen en Hij zal bij hen wonen, en zij zullen Zijn volk zijn, en God Zelf zal bij hen zijn en hun God zijn.</a:t>
            </a:r>
          </a:p>
        </p:txBody>
      </p:sp>
    </p:spTree>
    <p:extLst>
      <p:ext uri="{BB962C8B-B14F-4D97-AF65-F5344CB8AC3E}">
        <p14:creationId xmlns:p14="http://schemas.microsoft.com/office/powerpoint/2010/main" val="3047771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DA747-014B-8535-EBD6-9E742B28455D}"/>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EE035201-587A-FC1B-1C24-5271149EA3F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06E46A55-9752-7760-03DC-93C116EECF1A}"/>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Tot in eeuwigheid…</a:t>
            </a:r>
          </a:p>
        </p:txBody>
      </p:sp>
      <p:sp>
        <p:nvSpPr>
          <p:cNvPr id="7" name="Tekstvak 6">
            <a:extLst>
              <a:ext uri="{FF2B5EF4-FFF2-40B4-BE49-F238E27FC236}">
                <a16:creationId xmlns:a16="http://schemas.microsoft.com/office/drawing/2014/main" id="{4E9C5AA3-2118-B6B1-494F-13CCE4E8DB93}"/>
              </a:ext>
            </a:extLst>
          </p:cNvPr>
          <p:cNvSpPr txBox="1"/>
          <p:nvPr/>
        </p:nvSpPr>
        <p:spPr>
          <a:xfrm>
            <a:off x="550677" y="659231"/>
            <a:ext cx="10945216" cy="3539430"/>
          </a:xfrm>
          <a:prstGeom prst="rect">
            <a:avLst/>
          </a:prstGeom>
          <a:noFill/>
        </p:spPr>
        <p:txBody>
          <a:bodyPr wrap="square">
            <a:spAutoFit/>
          </a:bodyPr>
          <a:lstStyle/>
          <a:p>
            <a:r>
              <a:rPr lang="nl-NL" sz="2800" i="1" dirty="0">
                <a:highlight>
                  <a:srgbClr val="FFFFFF"/>
                </a:highlight>
                <a:latin typeface="Calibri" panose="020F0502020204030204" pitchFamily="34" charset="0"/>
                <a:cs typeface="Calibri" panose="020F0502020204030204" pitchFamily="34" charset="0"/>
              </a:rPr>
              <a:t>4 En God zal alle tranen van hun ogen afwissen, en de dood zal er niet meer zijn; ook geen rouw, jammerklacht of moeite zal er meer zijn. Want de eerste dingen zijn voorbijgegaan.</a:t>
            </a:r>
          </a:p>
          <a:p>
            <a:r>
              <a:rPr lang="nl-NL" sz="2800" i="1" dirty="0">
                <a:highlight>
                  <a:srgbClr val="FFFFFF"/>
                </a:highlight>
                <a:latin typeface="Calibri" panose="020F0502020204030204" pitchFamily="34" charset="0"/>
                <a:cs typeface="Calibri" panose="020F0502020204030204" pitchFamily="34" charset="0"/>
              </a:rPr>
              <a:t>5 En Hij Die op de troon zit, zei: Zie, Ik maak alle dingen nieuw. En Hij zei tegen mij: Schrijf, want deze woorden zijn waarachtig en betrouwbaar.</a:t>
            </a:r>
          </a:p>
          <a:p>
            <a:r>
              <a:rPr lang="nl-NL" sz="2800" i="1" dirty="0">
                <a:highlight>
                  <a:srgbClr val="FFFFFF"/>
                </a:highlight>
                <a:latin typeface="Calibri" panose="020F0502020204030204" pitchFamily="34" charset="0"/>
                <a:cs typeface="Calibri" panose="020F0502020204030204" pitchFamily="34" charset="0"/>
              </a:rPr>
              <a:t>6 En Hij zei tegen mij: Het is geschied. Ik ben de Alfa en de Omega, het Begin en het Einde. Wie dorst heeft, zal Ik voor niets te drinken geven uit de bron van het water des levens.</a:t>
            </a:r>
          </a:p>
        </p:txBody>
      </p:sp>
    </p:spTree>
    <p:extLst>
      <p:ext uri="{BB962C8B-B14F-4D97-AF65-F5344CB8AC3E}">
        <p14:creationId xmlns:p14="http://schemas.microsoft.com/office/powerpoint/2010/main" val="78742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5D815-BB6D-9C8D-8F2C-B89A3350988A}"/>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438A159E-36DA-F68A-01AF-4983EB13C4C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7C6BDA33-3F0E-73E4-74C9-8137C31C8362}"/>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Tot in eeuwigheid…</a:t>
            </a:r>
          </a:p>
        </p:txBody>
      </p:sp>
      <p:sp>
        <p:nvSpPr>
          <p:cNvPr id="7" name="Tekstvak 6">
            <a:extLst>
              <a:ext uri="{FF2B5EF4-FFF2-40B4-BE49-F238E27FC236}">
                <a16:creationId xmlns:a16="http://schemas.microsoft.com/office/drawing/2014/main" id="{88F07564-FAC8-7C18-ECF4-EA447034E186}"/>
              </a:ext>
            </a:extLst>
          </p:cNvPr>
          <p:cNvSpPr txBox="1"/>
          <p:nvPr/>
        </p:nvSpPr>
        <p:spPr>
          <a:xfrm>
            <a:off x="550677" y="659231"/>
            <a:ext cx="10945216" cy="3970318"/>
          </a:xfrm>
          <a:prstGeom prst="rect">
            <a:avLst/>
          </a:prstGeom>
          <a:noFill/>
        </p:spPr>
        <p:txBody>
          <a:bodyPr wrap="square">
            <a:spAutoFit/>
          </a:bodyPr>
          <a:lstStyle/>
          <a:p>
            <a:r>
              <a:rPr lang="nl-NL" sz="2800" i="1" dirty="0">
                <a:highlight>
                  <a:srgbClr val="FFFFFF"/>
                </a:highlight>
                <a:latin typeface="Calibri" panose="020F0502020204030204" pitchFamily="34" charset="0"/>
                <a:cs typeface="Calibri" panose="020F0502020204030204" pitchFamily="34" charset="0"/>
              </a:rPr>
              <a:t>7 Wie overwint, zal alles beërven, en Ik zal voor hem een God zijn en hij zal voor Mij een zoon zijn.</a:t>
            </a:r>
          </a:p>
          <a:p>
            <a:r>
              <a:rPr lang="nl-NL" sz="2800" i="1" dirty="0">
                <a:highlight>
                  <a:srgbClr val="FFFFFF"/>
                </a:highlight>
                <a:latin typeface="Calibri" panose="020F0502020204030204" pitchFamily="34" charset="0"/>
                <a:cs typeface="Calibri" panose="020F0502020204030204" pitchFamily="34" charset="0"/>
              </a:rPr>
              <a:t>8 Maar wat betreft de </a:t>
            </a:r>
            <a:r>
              <a:rPr lang="nl-NL" sz="2800" i="1" dirty="0" err="1">
                <a:highlight>
                  <a:srgbClr val="FFFFFF"/>
                </a:highlight>
                <a:latin typeface="Calibri" panose="020F0502020204030204" pitchFamily="34" charset="0"/>
                <a:cs typeface="Calibri" panose="020F0502020204030204" pitchFamily="34" charset="0"/>
              </a:rPr>
              <a:t>lafhartigen</a:t>
            </a:r>
            <a:r>
              <a:rPr lang="nl-NL" sz="2800" i="1" dirty="0">
                <a:highlight>
                  <a:srgbClr val="FFFFFF"/>
                </a:highlight>
                <a:latin typeface="Calibri" panose="020F0502020204030204" pitchFamily="34" charset="0"/>
                <a:cs typeface="Calibri" panose="020F0502020204030204" pitchFamily="34" charset="0"/>
              </a:rPr>
              <a:t>, ongelovigen, </a:t>
            </a:r>
            <a:r>
              <a:rPr lang="nl-NL" sz="2800" i="1" dirty="0" err="1">
                <a:highlight>
                  <a:srgbClr val="FFFFFF"/>
                </a:highlight>
                <a:latin typeface="Calibri" panose="020F0502020204030204" pitchFamily="34" charset="0"/>
                <a:cs typeface="Calibri" panose="020F0502020204030204" pitchFamily="34" charset="0"/>
              </a:rPr>
              <a:t>verfoeilijken</a:t>
            </a:r>
            <a:r>
              <a:rPr lang="nl-NL" sz="2800" i="1" dirty="0">
                <a:highlight>
                  <a:srgbClr val="FFFFFF"/>
                </a:highlight>
                <a:latin typeface="Calibri" panose="020F0502020204030204" pitchFamily="34" charset="0"/>
                <a:cs typeface="Calibri" panose="020F0502020204030204" pitchFamily="34" charset="0"/>
              </a:rPr>
              <a:t>, moordenaars, ontuchtplegers, tovenaars, afgodendienaars en alle leugenaars: hun deel is in de poel die van vuur en zwavel brandt. Dit is de tweede dood.</a:t>
            </a:r>
          </a:p>
          <a:p>
            <a:r>
              <a:rPr lang="nl-NL" sz="2800" i="1" dirty="0">
                <a:highlight>
                  <a:srgbClr val="FFFFFF"/>
                </a:highlight>
                <a:latin typeface="Calibri" panose="020F0502020204030204" pitchFamily="34" charset="0"/>
                <a:cs typeface="Calibri" panose="020F0502020204030204" pitchFamily="34" charset="0"/>
              </a:rPr>
              <a:t>10 En hij voerde mij weg in de geest op een grote en hoge berg en liet mij de grote stad zien, het heilige Jeruzalem, dat neerdaalde uit de hemel, bij God vandaan.</a:t>
            </a:r>
          </a:p>
        </p:txBody>
      </p:sp>
    </p:spTree>
    <p:extLst>
      <p:ext uri="{BB962C8B-B14F-4D97-AF65-F5344CB8AC3E}">
        <p14:creationId xmlns:p14="http://schemas.microsoft.com/office/powerpoint/2010/main" val="628357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04442-DD50-D33B-4207-C5E94FE3AF17}"/>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3BDC4B40-7C6A-8649-072C-E19217F24DB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E67A9F2E-47D4-5607-37DB-4FA4CC4A5CBC}"/>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Tot in eeuwigheid…</a:t>
            </a:r>
          </a:p>
        </p:txBody>
      </p:sp>
      <p:sp>
        <p:nvSpPr>
          <p:cNvPr id="7" name="Tekstvak 6">
            <a:extLst>
              <a:ext uri="{FF2B5EF4-FFF2-40B4-BE49-F238E27FC236}">
                <a16:creationId xmlns:a16="http://schemas.microsoft.com/office/drawing/2014/main" id="{BF6AA851-A6B5-9B4B-ECF8-7B7F33EA8B8C}"/>
              </a:ext>
            </a:extLst>
          </p:cNvPr>
          <p:cNvSpPr txBox="1"/>
          <p:nvPr/>
        </p:nvSpPr>
        <p:spPr>
          <a:xfrm>
            <a:off x="550677" y="659231"/>
            <a:ext cx="10945216" cy="3970318"/>
          </a:xfrm>
          <a:prstGeom prst="rect">
            <a:avLst/>
          </a:prstGeom>
          <a:noFill/>
        </p:spPr>
        <p:txBody>
          <a:bodyPr wrap="square">
            <a:spAutoFit/>
          </a:bodyPr>
          <a:lstStyle/>
          <a:p>
            <a:r>
              <a:rPr lang="nl-NL" sz="2800" i="1" dirty="0">
                <a:highlight>
                  <a:srgbClr val="FFFFFF"/>
                </a:highlight>
                <a:latin typeface="Calibri" panose="020F0502020204030204" pitchFamily="34" charset="0"/>
                <a:cs typeface="Calibri" panose="020F0502020204030204" pitchFamily="34" charset="0"/>
              </a:rPr>
              <a:t>11 Zij had de heerlijkheid van God, en haar uitstraling was als een zeer kostbare edelsteen, als een kristalheldere steen jaspis.</a:t>
            </a:r>
          </a:p>
          <a:p>
            <a:r>
              <a:rPr lang="nl-NL" sz="2800" i="1" dirty="0">
                <a:highlight>
                  <a:srgbClr val="FFFFFF"/>
                </a:highlight>
                <a:latin typeface="Calibri" panose="020F0502020204030204" pitchFamily="34" charset="0"/>
                <a:cs typeface="Calibri" panose="020F0502020204030204" pitchFamily="34" charset="0"/>
              </a:rPr>
              <a:t>12 Zij had een grote en hoge muur met twaalf poorten, en bij die poorten twaalf engelen. Ook waren er namen op geschreven, namelijk van de twaalf stammen van de Israëlieten.</a:t>
            </a:r>
          </a:p>
          <a:p>
            <a:r>
              <a:rPr lang="nl-NL" sz="2800" i="1" dirty="0">
                <a:highlight>
                  <a:srgbClr val="FFFFFF"/>
                </a:highlight>
                <a:latin typeface="Calibri" panose="020F0502020204030204" pitchFamily="34" charset="0"/>
                <a:cs typeface="Calibri" panose="020F0502020204030204" pitchFamily="34" charset="0"/>
              </a:rPr>
              <a:t>22 Ik zag geen tempel in haar, want de Heere, de almachtige God, is haar tempel, en het Lam.</a:t>
            </a:r>
          </a:p>
          <a:p>
            <a:r>
              <a:rPr lang="nl-NL" sz="2800" i="1" dirty="0">
                <a:highlight>
                  <a:srgbClr val="FFFFFF"/>
                </a:highlight>
                <a:latin typeface="Calibri" panose="020F0502020204030204" pitchFamily="34" charset="0"/>
                <a:cs typeface="Calibri" panose="020F0502020204030204" pitchFamily="34" charset="0"/>
              </a:rPr>
              <a:t>23 En de stad heeft de zon en de maan niet nodig om haar te beschijnen, want de heerlijkheid van God verlicht haar, en het Lam is haar lamp.</a:t>
            </a:r>
          </a:p>
        </p:txBody>
      </p:sp>
    </p:spTree>
    <p:extLst>
      <p:ext uri="{BB962C8B-B14F-4D97-AF65-F5344CB8AC3E}">
        <p14:creationId xmlns:p14="http://schemas.microsoft.com/office/powerpoint/2010/main" val="1964687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93454-4540-D37C-4161-8270C33393EE}"/>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F9CA7987-0FE7-665A-E111-C941D636EA2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74B326A8-953E-6B08-6810-6E010CF9530A}"/>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Van Grote Verzoendag naar Loofhutten</a:t>
            </a:r>
          </a:p>
        </p:txBody>
      </p:sp>
      <p:sp>
        <p:nvSpPr>
          <p:cNvPr id="7" name="Tekstvak 6">
            <a:extLst>
              <a:ext uri="{FF2B5EF4-FFF2-40B4-BE49-F238E27FC236}">
                <a16:creationId xmlns:a16="http://schemas.microsoft.com/office/drawing/2014/main" id="{F11DDA5F-62BC-30C2-FAC5-6541EA2A5723}"/>
              </a:ext>
            </a:extLst>
          </p:cNvPr>
          <p:cNvSpPr txBox="1"/>
          <p:nvPr/>
        </p:nvSpPr>
        <p:spPr>
          <a:xfrm>
            <a:off x="550677" y="659231"/>
            <a:ext cx="10945216" cy="3539430"/>
          </a:xfrm>
          <a:prstGeom prst="rect">
            <a:avLst/>
          </a:prstGeom>
          <a:noFill/>
        </p:spPr>
        <p:txBody>
          <a:bodyPr wrap="square">
            <a:spAutoFit/>
          </a:bodyPr>
          <a:lstStyle/>
          <a:p>
            <a:r>
              <a:rPr lang="nl-NL" sz="2800" i="1" dirty="0">
                <a:highlight>
                  <a:srgbClr val="FFFFFF"/>
                </a:highlight>
                <a:latin typeface="Calibri" panose="020F0502020204030204" pitchFamily="34" charset="0"/>
                <a:cs typeface="Calibri" panose="020F0502020204030204" pitchFamily="34" charset="0"/>
              </a:rPr>
              <a:t>14 Want met dat ene offer heeft Hij ons die geheiligd worden, tot in eeuwigheid volmaakt.</a:t>
            </a:r>
          </a:p>
          <a:p>
            <a:r>
              <a:rPr lang="nl-NL" sz="2800" i="1" dirty="0">
                <a:highlight>
                  <a:srgbClr val="FFFFFF"/>
                </a:highlight>
                <a:latin typeface="Calibri" panose="020F0502020204030204" pitchFamily="34" charset="0"/>
                <a:cs typeface="Calibri" panose="020F0502020204030204" pitchFamily="34" charset="0"/>
              </a:rPr>
              <a:t>16 Dit is het verbond dat Ik met jullie na die dagen zal sluiten, zegt de Heere: ik zal mijn wetten in jullie hart leggen en die in jullie verstand schrijven,</a:t>
            </a:r>
          </a:p>
          <a:p>
            <a:r>
              <a:rPr lang="nl-NL" sz="2800" i="1" dirty="0">
                <a:highlight>
                  <a:srgbClr val="FFFFFF"/>
                </a:highlight>
                <a:latin typeface="Calibri" panose="020F0502020204030204" pitchFamily="34" charset="0"/>
                <a:cs typeface="Calibri" panose="020F0502020204030204" pitchFamily="34" charset="0"/>
              </a:rPr>
              <a:t>17 en aan jullie zonden zal Ik beslist niet meer denken.</a:t>
            </a:r>
          </a:p>
          <a:p>
            <a:r>
              <a:rPr lang="nl-NL" sz="2800" i="1" dirty="0">
                <a:highlight>
                  <a:srgbClr val="FFFFFF"/>
                </a:highlight>
                <a:latin typeface="Calibri" panose="020F0502020204030204" pitchFamily="34" charset="0"/>
                <a:cs typeface="Calibri" panose="020F0502020204030204" pitchFamily="34" charset="0"/>
              </a:rPr>
              <a:t>18 Waar er nu vergeving voor is, is er geen offer voor de zonde meer nodig.</a:t>
            </a:r>
            <a:endParaRPr lang="nl-NL" sz="2800" b="0" i="1" dirty="0">
              <a:solidFill>
                <a:srgbClr val="1F1F1F"/>
              </a:solidFill>
              <a:effectLst/>
              <a:highlight>
                <a:srgbClr val="FFFFFF"/>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540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382CC-11B3-7598-B9BB-D34A4F029D01}"/>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F2275FED-3391-BB36-4C9E-63F2B6C63B0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4EDF6376-0FD2-56E9-3B59-2A9B642F4243}"/>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Tot in eeuwigheid…</a:t>
            </a:r>
          </a:p>
        </p:txBody>
      </p:sp>
      <p:sp>
        <p:nvSpPr>
          <p:cNvPr id="7" name="Tekstvak 6">
            <a:extLst>
              <a:ext uri="{FF2B5EF4-FFF2-40B4-BE49-F238E27FC236}">
                <a16:creationId xmlns:a16="http://schemas.microsoft.com/office/drawing/2014/main" id="{820B463B-0279-F846-A5CC-7A72FE75EC68}"/>
              </a:ext>
            </a:extLst>
          </p:cNvPr>
          <p:cNvSpPr txBox="1"/>
          <p:nvPr/>
        </p:nvSpPr>
        <p:spPr>
          <a:xfrm>
            <a:off x="550677" y="659231"/>
            <a:ext cx="10945216" cy="3539430"/>
          </a:xfrm>
          <a:prstGeom prst="rect">
            <a:avLst/>
          </a:prstGeom>
          <a:noFill/>
        </p:spPr>
        <p:txBody>
          <a:bodyPr wrap="square">
            <a:spAutoFit/>
          </a:bodyPr>
          <a:lstStyle/>
          <a:p>
            <a:r>
              <a:rPr lang="nl-NL" sz="2800" i="1" dirty="0">
                <a:highlight>
                  <a:srgbClr val="FFFFFF"/>
                </a:highlight>
                <a:latin typeface="Calibri" panose="020F0502020204030204" pitchFamily="34" charset="0"/>
                <a:cs typeface="Calibri" panose="020F0502020204030204" pitchFamily="34" charset="0"/>
              </a:rPr>
              <a:t>24 En de naties die zalig worden, zullen in haar licht wandelen, en de koningen van de aarde brengen hun heerlijkheid en eer erin.</a:t>
            </a:r>
          </a:p>
          <a:p>
            <a:r>
              <a:rPr lang="nl-NL" sz="2800" i="1" dirty="0">
                <a:highlight>
                  <a:srgbClr val="FFFFFF"/>
                </a:highlight>
                <a:latin typeface="Calibri" panose="020F0502020204030204" pitchFamily="34" charset="0"/>
                <a:cs typeface="Calibri" panose="020F0502020204030204" pitchFamily="34" charset="0"/>
              </a:rPr>
              <a:t>25 En haar poorten zullen overdag nooit gesloten worden, want daar zal geen nacht zijn.</a:t>
            </a:r>
          </a:p>
          <a:p>
            <a:r>
              <a:rPr lang="nl-NL" sz="2800" i="1" dirty="0">
                <a:highlight>
                  <a:srgbClr val="FFFFFF"/>
                </a:highlight>
                <a:latin typeface="Calibri" panose="020F0502020204030204" pitchFamily="34" charset="0"/>
                <a:cs typeface="Calibri" panose="020F0502020204030204" pitchFamily="34" charset="0"/>
              </a:rPr>
              <a:t>26 En zij zullen de heerlijkheid en de eer van de naties daarin brengen.</a:t>
            </a:r>
          </a:p>
          <a:p>
            <a:r>
              <a:rPr lang="nl-NL" sz="2800" i="1" dirty="0">
                <a:highlight>
                  <a:srgbClr val="FFFFFF"/>
                </a:highlight>
                <a:latin typeface="Calibri" panose="020F0502020204030204" pitchFamily="34" charset="0"/>
                <a:cs typeface="Calibri" panose="020F0502020204030204" pitchFamily="34" charset="0"/>
              </a:rPr>
              <a:t>27 Al wat onrein is, zal er niet inkomen, en ook niemand die zich bezighoudt met gruwelen en leugens, maar alleen zij die geschreven zijn in het boek des levens van het Lam.</a:t>
            </a:r>
          </a:p>
        </p:txBody>
      </p:sp>
    </p:spTree>
    <p:extLst>
      <p:ext uri="{BB962C8B-B14F-4D97-AF65-F5344CB8AC3E}">
        <p14:creationId xmlns:p14="http://schemas.microsoft.com/office/powerpoint/2010/main" val="1615781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CA283-B5E1-BE34-3371-CF4704332758}"/>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55C26546-A4CB-CF18-821F-3881715D81A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A72111A6-80C1-9FD9-20D3-78129881DACC}"/>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En de Geest en de Bruid zeggen: kom!</a:t>
            </a:r>
          </a:p>
        </p:txBody>
      </p:sp>
      <p:sp>
        <p:nvSpPr>
          <p:cNvPr id="7" name="Tekstvak 6">
            <a:extLst>
              <a:ext uri="{FF2B5EF4-FFF2-40B4-BE49-F238E27FC236}">
                <a16:creationId xmlns:a16="http://schemas.microsoft.com/office/drawing/2014/main" id="{F2BBC2EB-D97D-7709-A821-D9B2E496A711}"/>
              </a:ext>
            </a:extLst>
          </p:cNvPr>
          <p:cNvSpPr txBox="1"/>
          <p:nvPr/>
        </p:nvSpPr>
        <p:spPr>
          <a:xfrm>
            <a:off x="550677" y="659231"/>
            <a:ext cx="10945216" cy="4401205"/>
          </a:xfrm>
          <a:prstGeom prst="rect">
            <a:avLst/>
          </a:prstGeom>
          <a:noFill/>
        </p:spPr>
        <p:txBody>
          <a:bodyPr wrap="square">
            <a:spAutoFit/>
          </a:bodyPr>
          <a:lstStyle/>
          <a:p>
            <a:r>
              <a:rPr lang="nl-NL" sz="2800" b="1" i="1" dirty="0">
                <a:highlight>
                  <a:srgbClr val="FFFFFF"/>
                </a:highlight>
                <a:latin typeface="Calibri" panose="020F0502020204030204" pitchFamily="34" charset="0"/>
                <a:cs typeface="Calibri" panose="020F0502020204030204" pitchFamily="34" charset="0"/>
              </a:rPr>
              <a:t>Openbaring 22:1-5, 12-17</a:t>
            </a:r>
            <a:endParaRPr lang="nl-NL" sz="2800" i="1" dirty="0">
              <a:highlight>
                <a:srgbClr val="FFFFFF"/>
              </a:highlight>
              <a:latin typeface="Calibri" panose="020F0502020204030204" pitchFamily="34" charset="0"/>
              <a:cs typeface="Calibri" panose="020F0502020204030204" pitchFamily="34" charset="0"/>
            </a:endParaRPr>
          </a:p>
          <a:p>
            <a:r>
              <a:rPr lang="nl-NL" sz="2800" i="1" dirty="0">
                <a:highlight>
                  <a:srgbClr val="FFFFFF"/>
                </a:highlight>
                <a:latin typeface="Calibri" panose="020F0502020204030204" pitchFamily="34" charset="0"/>
                <a:cs typeface="Calibri" panose="020F0502020204030204" pitchFamily="34" charset="0"/>
              </a:rPr>
              <a:t>1 En hij liet mij een zuivere rivier zien, van het water des levens, helder als kristal, die uit de troon van God en van het Lam kwam.</a:t>
            </a:r>
          </a:p>
          <a:p>
            <a:r>
              <a:rPr lang="nl-NL" sz="2800" i="1" dirty="0">
                <a:highlight>
                  <a:srgbClr val="FFFFFF"/>
                </a:highlight>
                <a:latin typeface="Calibri" panose="020F0502020204030204" pitchFamily="34" charset="0"/>
                <a:cs typeface="Calibri" panose="020F0502020204030204" pitchFamily="34" charset="0"/>
              </a:rPr>
              <a:t>2 In het midden van haar straat en aan de ene en de andere zijde van de rivier bevond zich de Boom des levens, die twaalf vruchten voortbrengt – van maand tot maand geeft Hij Zijn vrucht. En de bladeren van de boom zijn tot genezing van de heidenvolken.</a:t>
            </a:r>
          </a:p>
          <a:p>
            <a:r>
              <a:rPr lang="nl-NL" sz="2800" i="1" dirty="0">
                <a:highlight>
                  <a:srgbClr val="FFFFFF"/>
                </a:highlight>
                <a:latin typeface="Calibri" panose="020F0502020204030204" pitchFamily="34" charset="0"/>
                <a:cs typeface="Calibri" panose="020F0502020204030204" pitchFamily="34" charset="0"/>
              </a:rPr>
              <a:t>3 En geen enkele vervloeking zal er meer zijn. En de troon van God en van het Lam zal daar zijn, en Zijn dienstknechten zullen Hem dienen,</a:t>
            </a:r>
          </a:p>
          <a:p>
            <a:endParaRPr lang="nl-NL" sz="2800" i="1" dirty="0">
              <a:highlight>
                <a:srgbClr val="FFFFFF"/>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3256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3D951-405F-4499-CBF4-E26A87083A76}"/>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660B25A0-2EE8-7AA3-84B4-0CC7F7A1D3E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9B3079C1-2D83-6DA6-57F3-9E27826880AD}"/>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En de Geest en de Bruid zeggen: kom!</a:t>
            </a:r>
          </a:p>
        </p:txBody>
      </p:sp>
      <p:sp>
        <p:nvSpPr>
          <p:cNvPr id="7" name="Tekstvak 6">
            <a:extLst>
              <a:ext uri="{FF2B5EF4-FFF2-40B4-BE49-F238E27FC236}">
                <a16:creationId xmlns:a16="http://schemas.microsoft.com/office/drawing/2014/main" id="{C9A464C9-9E2B-ACE9-A0E1-4129FBDA7C73}"/>
              </a:ext>
            </a:extLst>
          </p:cNvPr>
          <p:cNvSpPr txBox="1"/>
          <p:nvPr/>
        </p:nvSpPr>
        <p:spPr>
          <a:xfrm>
            <a:off x="550677" y="659231"/>
            <a:ext cx="10945216" cy="3539430"/>
          </a:xfrm>
          <a:prstGeom prst="rect">
            <a:avLst/>
          </a:prstGeom>
          <a:noFill/>
        </p:spPr>
        <p:txBody>
          <a:bodyPr wrap="square">
            <a:spAutoFit/>
          </a:bodyPr>
          <a:lstStyle/>
          <a:p>
            <a:r>
              <a:rPr lang="nl-NL" sz="2800" i="1" dirty="0">
                <a:highlight>
                  <a:srgbClr val="FFFFFF"/>
                </a:highlight>
                <a:latin typeface="Calibri" panose="020F0502020204030204" pitchFamily="34" charset="0"/>
                <a:cs typeface="Calibri" panose="020F0502020204030204" pitchFamily="34" charset="0"/>
              </a:rPr>
              <a:t>4 en zullen Zijn aangezicht zien, en Zijn Naam zal op hun voorhoofd zijn.</a:t>
            </a:r>
          </a:p>
          <a:p>
            <a:r>
              <a:rPr lang="nl-NL" sz="2800" i="1" dirty="0">
                <a:highlight>
                  <a:srgbClr val="FFFFFF"/>
                </a:highlight>
                <a:latin typeface="Calibri" panose="020F0502020204030204" pitchFamily="34" charset="0"/>
                <a:cs typeface="Calibri" panose="020F0502020204030204" pitchFamily="34" charset="0"/>
              </a:rPr>
              <a:t>5 En daar zal geen nacht zijn, en zij hebben geen lamp en ook geen zonlicht nodig, want de Heere God verlicht hen. En zij zullen als koningen regeren in alle eeuwigheid.</a:t>
            </a:r>
          </a:p>
          <a:p>
            <a:r>
              <a:rPr lang="nl-NL" sz="2800" i="1" dirty="0">
                <a:highlight>
                  <a:srgbClr val="FFFFFF"/>
                </a:highlight>
                <a:latin typeface="Calibri" panose="020F0502020204030204" pitchFamily="34" charset="0"/>
                <a:cs typeface="Calibri" panose="020F0502020204030204" pitchFamily="34" charset="0"/>
              </a:rPr>
              <a:t>12 En zie, Ik kom spoedig en Mijn loon is bij Mij om aan ieder te vergelden zoals zijn werk zal zijn.</a:t>
            </a:r>
          </a:p>
          <a:p>
            <a:r>
              <a:rPr lang="nl-NL" sz="2800" i="1" dirty="0">
                <a:highlight>
                  <a:srgbClr val="FFFFFF"/>
                </a:highlight>
                <a:latin typeface="Calibri" panose="020F0502020204030204" pitchFamily="34" charset="0"/>
                <a:cs typeface="Calibri" panose="020F0502020204030204" pitchFamily="34" charset="0"/>
              </a:rPr>
              <a:t>13 Ik ben de Alfa, en de Omega, het Begin en het Einde, de Eerste en de Laatste.</a:t>
            </a:r>
          </a:p>
        </p:txBody>
      </p:sp>
    </p:spTree>
    <p:extLst>
      <p:ext uri="{BB962C8B-B14F-4D97-AF65-F5344CB8AC3E}">
        <p14:creationId xmlns:p14="http://schemas.microsoft.com/office/powerpoint/2010/main" val="1115807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59907-2636-8C3F-CED1-71807726634D}"/>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877A7F54-C390-87BE-ED96-DB17306155C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F8164C6F-4E18-CA9C-8266-F6C953E525E7}"/>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En de Geest en de Bruid zeggen: kom!</a:t>
            </a:r>
          </a:p>
        </p:txBody>
      </p:sp>
      <p:sp>
        <p:nvSpPr>
          <p:cNvPr id="7" name="Tekstvak 6">
            <a:extLst>
              <a:ext uri="{FF2B5EF4-FFF2-40B4-BE49-F238E27FC236}">
                <a16:creationId xmlns:a16="http://schemas.microsoft.com/office/drawing/2014/main" id="{725CEBE9-4397-B997-3D36-416E3C9DFAF9}"/>
              </a:ext>
            </a:extLst>
          </p:cNvPr>
          <p:cNvSpPr txBox="1"/>
          <p:nvPr/>
        </p:nvSpPr>
        <p:spPr>
          <a:xfrm>
            <a:off x="550677" y="659231"/>
            <a:ext cx="10945216" cy="3970318"/>
          </a:xfrm>
          <a:prstGeom prst="rect">
            <a:avLst/>
          </a:prstGeom>
          <a:noFill/>
        </p:spPr>
        <p:txBody>
          <a:bodyPr wrap="square">
            <a:spAutoFit/>
          </a:bodyPr>
          <a:lstStyle/>
          <a:p>
            <a:r>
              <a:rPr lang="nl-NL" sz="2800" i="1" dirty="0">
                <a:highlight>
                  <a:srgbClr val="FFFFFF"/>
                </a:highlight>
                <a:latin typeface="Calibri" panose="020F0502020204030204" pitchFamily="34" charset="0"/>
                <a:cs typeface="Calibri" panose="020F0502020204030204" pitchFamily="34" charset="0"/>
              </a:rPr>
              <a:t>14 Zalig zijn zij die Zijn geboden doen, zodat zij recht mogen hebben op de Boom des levens, en opdat zij door de poorten de stad mogen binnengaan.</a:t>
            </a:r>
          </a:p>
          <a:p>
            <a:r>
              <a:rPr lang="nl-NL" sz="2800" i="1" dirty="0">
                <a:highlight>
                  <a:srgbClr val="FFFFFF"/>
                </a:highlight>
                <a:latin typeface="Calibri" panose="020F0502020204030204" pitchFamily="34" charset="0"/>
                <a:cs typeface="Calibri" panose="020F0502020204030204" pitchFamily="34" charset="0"/>
              </a:rPr>
              <a:t>15 Maar buiten bevinden zich de honden, de tovenaars, de ontuchtplegers, de moordenaars, de afgodendienaars en ieder die de leugen liefheeft en doet.</a:t>
            </a:r>
          </a:p>
          <a:p>
            <a:r>
              <a:rPr lang="nl-NL" sz="2800" i="1" dirty="0">
                <a:highlight>
                  <a:srgbClr val="FFFFFF"/>
                </a:highlight>
                <a:latin typeface="Calibri" panose="020F0502020204030204" pitchFamily="34" charset="0"/>
                <a:cs typeface="Calibri" panose="020F0502020204030204" pitchFamily="34" charset="0"/>
              </a:rPr>
              <a:t>16 Ik, Jezus, heb Mijn engel gezonden om bij u in de gemeenten van deze dingen te getuigen. Ik ben de Wortel en het Nageslacht van David, de blinkende Morgenster.</a:t>
            </a:r>
          </a:p>
          <a:p>
            <a:endParaRPr lang="nl-NL" sz="2800" i="1" dirty="0">
              <a:highlight>
                <a:srgbClr val="FFFFFF"/>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8953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50E7E-8AF1-A6B3-6242-9EA4F5179347}"/>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92B51E30-8176-E5CE-06B8-C3CBD3BDEF6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856B7B4A-5645-5275-4888-9992BE20F99A}"/>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En de Geest en de Bruid zeggen: kom!</a:t>
            </a:r>
          </a:p>
        </p:txBody>
      </p:sp>
      <p:sp>
        <p:nvSpPr>
          <p:cNvPr id="7" name="Tekstvak 6">
            <a:extLst>
              <a:ext uri="{FF2B5EF4-FFF2-40B4-BE49-F238E27FC236}">
                <a16:creationId xmlns:a16="http://schemas.microsoft.com/office/drawing/2014/main" id="{BBAC94BF-2985-724C-15B8-295ACEFFD9DC}"/>
              </a:ext>
            </a:extLst>
          </p:cNvPr>
          <p:cNvSpPr txBox="1"/>
          <p:nvPr/>
        </p:nvSpPr>
        <p:spPr>
          <a:xfrm>
            <a:off x="550677" y="659231"/>
            <a:ext cx="10945216" cy="1384995"/>
          </a:xfrm>
          <a:prstGeom prst="rect">
            <a:avLst/>
          </a:prstGeom>
          <a:noFill/>
        </p:spPr>
        <p:txBody>
          <a:bodyPr wrap="square">
            <a:spAutoFit/>
          </a:bodyPr>
          <a:lstStyle/>
          <a:p>
            <a:r>
              <a:rPr lang="nl-NL" sz="2800" i="1" dirty="0">
                <a:highlight>
                  <a:srgbClr val="FFFFFF"/>
                </a:highlight>
                <a:latin typeface="Calibri" panose="020F0502020204030204" pitchFamily="34" charset="0"/>
                <a:cs typeface="Calibri" panose="020F0502020204030204" pitchFamily="34" charset="0"/>
              </a:rPr>
              <a:t>17 En de Geest en de bruid zeggen: Kom! En laat hij die het hoort, zeggen: Kom! En laat hij die dorst heeft, komen; en laat hij die wil, het water des levens nemen, voor niets.</a:t>
            </a:r>
          </a:p>
        </p:txBody>
      </p:sp>
    </p:spTree>
    <p:extLst>
      <p:ext uri="{BB962C8B-B14F-4D97-AF65-F5344CB8AC3E}">
        <p14:creationId xmlns:p14="http://schemas.microsoft.com/office/powerpoint/2010/main" val="3847760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7942B-1DD0-CA66-927C-9C9D60F74E5A}"/>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C5B8B0BE-9610-F47C-B46F-C4E87DA18F0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39E4615C-1FA7-D306-D097-CB28DD2FDE16}"/>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Op pad naar Jeruzalem</a:t>
            </a:r>
          </a:p>
        </p:txBody>
      </p:sp>
      <p:sp>
        <p:nvSpPr>
          <p:cNvPr id="7" name="Tekstvak 6">
            <a:extLst>
              <a:ext uri="{FF2B5EF4-FFF2-40B4-BE49-F238E27FC236}">
                <a16:creationId xmlns:a16="http://schemas.microsoft.com/office/drawing/2014/main" id="{7A6D68E0-90DD-9478-518C-2671ABC411FF}"/>
              </a:ext>
            </a:extLst>
          </p:cNvPr>
          <p:cNvSpPr txBox="1"/>
          <p:nvPr/>
        </p:nvSpPr>
        <p:spPr>
          <a:xfrm>
            <a:off x="550677" y="659231"/>
            <a:ext cx="10945216" cy="1815882"/>
          </a:xfrm>
          <a:prstGeom prst="rect">
            <a:avLst/>
          </a:prstGeom>
          <a:noFill/>
        </p:spPr>
        <p:txBody>
          <a:bodyPr wrap="square">
            <a:spAutoFit/>
          </a:bodyPr>
          <a:lstStyle/>
          <a:p>
            <a:r>
              <a:rPr lang="nl-NL" sz="2800" b="1" i="1" dirty="0">
                <a:highlight>
                  <a:srgbClr val="FFFFFF"/>
                </a:highlight>
                <a:latin typeface="Calibri" panose="020F0502020204030204" pitchFamily="34" charset="0"/>
                <a:cs typeface="Calibri" panose="020F0502020204030204" pitchFamily="34" charset="0"/>
              </a:rPr>
              <a:t>Exodus 23:14,17</a:t>
            </a:r>
            <a:endParaRPr lang="nl-NL" sz="2800" i="1" dirty="0">
              <a:highlight>
                <a:srgbClr val="FFFFFF"/>
              </a:highlight>
              <a:latin typeface="Calibri" panose="020F0502020204030204" pitchFamily="34" charset="0"/>
              <a:cs typeface="Calibri" panose="020F0502020204030204" pitchFamily="34" charset="0"/>
            </a:endParaRPr>
          </a:p>
          <a:p>
            <a:r>
              <a:rPr lang="nl-NL" sz="2800" i="1" dirty="0">
                <a:highlight>
                  <a:srgbClr val="FFFFFF"/>
                </a:highlight>
                <a:latin typeface="Calibri" panose="020F0502020204030204" pitchFamily="34" charset="0"/>
                <a:cs typeface="Calibri" panose="020F0502020204030204" pitchFamily="34" charset="0"/>
              </a:rPr>
              <a:t>14 Driemaal per jaar moet u voor Mij een feest vieren.</a:t>
            </a:r>
          </a:p>
          <a:p>
            <a:r>
              <a:rPr lang="nl-NL" sz="2800" i="1" dirty="0">
                <a:highlight>
                  <a:srgbClr val="FFFFFF"/>
                </a:highlight>
                <a:latin typeface="Calibri" panose="020F0502020204030204" pitchFamily="34" charset="0"/>
                <a:cs typeface="Calibri" panose="020F0502020204030204" pitchFamily="34" charset="0"/>
              </a:rPr>
              <a:t>17 Drie keer per jaar moet alles wat mannelijk onder u is, voor het aangezicht van de Heere </a:t>
            </a:r>
            <a:r>
              <a:rPr lang="nl-NL" sz="2800" i="1" dirty="0" err="1">
                <a:highlight>
                  <a:srgbClr val="FFFFFF"/>
                </a:highlight>
                <a:latin typeface="Calibri" panose="020F0502020204030204" pitchFamily="34" charset="0"/>
                <a:cs typeface="Calibri" panose="020F0502020204030204" pitchFamily="34" charset="0"/>
              </a:rPr>
              <a:t>HEERE</a:t>
            </a:r>
            <a:r>
              <a:rPr lang="nl-NL" sz="2800" i="1" dirty="0">
                <a:highlight>
                  <a:srgbClr val="FFFFFF"/>
                </a:highlight>
                <a:latin typeface="Calibri" panose="020F0502020204030204" pitchFamily="34" charset="0"/>
                <a:cs typeface="Calibri" panose="020F0502020204030204" pitchFamily="34" charset="0"/>
              </a:rPr>
              <a:t> verschijnen.</a:t>
            </a:r>
            <a:endParaRPr lang="nl-NL" sz="2800" b="0" i="1" dirty="0">
              <a:solidFill>
                <a:srgbClr val="1F1F1F"/>
              </a:solidFill>
              <a:effectLst/>
              <a:highlight>
                <a:srgbClr val="FFFFFF"/>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3289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9799D-B822-4704-FA21-9E93ACEA972F}"/>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4AC4D65A-EAD7-8D72-14EC-558315F29BA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E612BA78-49E6-F462-D8E3-EAB0A6B15C53}"/>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Op pad naar Jeruzalem</a:t>
            </a:r>
          </a:p>
        </p:txBody>
      </p:sp>
      <p:sp>
        <p:nvSpPr>
          <p:cNvPr id="7" name="Tekstvak 6">
            <a:extLst>
              <a:ext uri="{FF2B5EF4-FFF2-40B4-BE49-F238E27FC236}">
                <a16:creationId xmlns:a16="http://schemas.microsoft.com/office/drawing/2014/main" id="{A7DEEFAC-0468-5811-24D8-4789BF522422}"/>
              </a:ext>
            </a:extLst>
          </p:cNvPr>
          <p:cNvSpPr txBox="1"/>
          <p:nvPr/>
        </p:nvSpPr>
        <p:spPr>
          <a:xfrm>
            <a:off x="550677" y="659231"/>
            <a:ext cx="10945216" cy="4401205"/>
          </a:xfrm>
          <a:prstGeom prst="rect">
            <a:avLst/>
          </a:prstGeom>
          <a:noFill/>
        </p:spPr>
        <p:txBody>
          <a:bodyPr wrap="square">
            <a:spAutoFit/>
          </a:bodyPr>
          <a:lstStyle/>
          <a:p>
            <a:r>
              <a:rPr lang="nl-NL" sz="2800" b="1" i="1" dirty="0">
                <a:highlight>
                  <a:srgbClr val="FFFFFF"/>
                </a:highlight>
                <a:latin typeface="Calibri" panose="020F0502020204030204" pitchFamily="34" charset="0"/>
                <a:cs typeface="Calibri" panose="020F0502020204030204" pitchFamily="34" charset="0"/>
              </a:rPr>
              <a:t>Lev.23:33-43</a:t>
            </a:r>
            <a:endParaRPr lang="nl-NL" sz="2800" i="1" dirty="0">
              <a:highlight>
                <a:srgbClr val="FFFFFF"/>
              </a:highlight>
              <a:latin typeface="Calibri" panose="020F0502020204030204" pitchFamily="34" charset="0"/>
              <a:cs typeface="Calibri" panose="020F0502020204030204" pitchFamily="34" charset="0"/>
            </a:endParaRPr>
          </a:p>
          <a:p>
            <a:r>
              <a:rPr lang="nl-NL" sz="2800" i="1" dirty="0">
                <a:highlight>
                  <a:srgbClr val="FFFFFF"/>
                </a:highlight>
                <a:latin typeface="Calibri" panose="020F0502020204030204" pitchFamily="34" charset="0"/>
                <a:cs typeface="Calibri" panose="020F0502020204030204" pitchFamily="34" charset="0"/>
              </a:rPr>
              <a:t>33 De HEERE sprak tot Mozes:</a:t>
            </a:r>
          </a:p>
          <a:p>
            <a:r>
              <a:rPr lang="nl-NL" sz="2800" i="1" dirty="0">
                <a:highlight>
                  <a:srgbClr val="FFFFFF"/>
                </a:highlight>
                <a:latin typeface="Calibri" panose="020F0502020204030204" pitchFamily="34" charset="0"/>
                <a:cs typeface="Calibri" panose="020F0502020204030204" pitchFamily="34" charset="0"/>
              </a:rPr>
              <a:t>34 Spreek tot de Israëlieten en zeg: Vanaf de vijftiende dag van deze zevende maand is het zeven dagen lang Loofhuttenfeest voor de HEERE.</a:t>
            </a:r>
          </a:p>
          <a:p>
            <a:r>
              <a:rPr lang="nl-NL" sz="2800" i="1" dirty="0">
                <a:highlight>
                  <a:srgbClr val="FFFFFF"/>
                </a:highlight>
                <a:latin typeface="Calibri" panose="020F0502020204030204" pitchFamily="34" charset="0"/>
                <a:cs typeface="Calibri" panose="020F0502020204030204" pitchFamily="34" charset="0"/>
              </a:rPr>
              <a:t>35 Op de eerste dag is er een heilige samenkomst. Geen enkel dienstwerk mag u doen.</a:t>
            </a:r>
          </a:p>
          <a:p>
            <a:r>
              <a:rPr lang="nl-NL" sz="2800" i="1" dirty="0">
                <a:highlight>
                  <a:srgbClr val="FFFFFF"/>
                </a:highlight>
                <a:latin typeface="Calibri" panose="020F0502020204030204" pitchFamily="34" charset="0"/>
                <a:cs typeface="Calibri" panose="020F0502020204030204" pitchFamily="34" charset="0"/>
              </a:rPr>
              <a:t>36 Zeven dagen lang moet u de HEERE vuuroffers aanbieden. Op de achtste dag moet u een heilige samenkomst houden en de HEERE een vuuroffer aanbieden. Het is een bijzondere samenkomst. U mag geen enkel dienstwerk doen.</a:t>
            </a:r>
          </a:p>
        </p:txBody>
      </p:sp>
    </p:spTree>
    <p:extLst>
      <p:ext uri="{BB962C8B-B14F-4D97-AF65-F5344CB8AC3E}">
        <p14:creationId xmlns:p14="http://schemas.microsoft.com/office/powerpoint/2010/main" val="844047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4DE06-6F66-AAAD-A770-0957689D79EA}"/>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8A8E63DC-95F8-B62F-5BA2-3067256055C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E045E2F9-B961-C799-458C-9EDA597491B8}"/>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Op pad naar Jeruzalem</a:t>
            </a:r>
          </a:p>
        </p:txBody>
      </p:sp>
      <p:sp>
        <p:nvSpPr>
          <p:cNvPr id="7" name="Tekstvak 6">
            <a:extLst>
              <a:ext uri="{FF2B5EF4-FFF2-40B4-BE49-F238E27FC236}">
                <a16:creationId xmlns:a16="http://schemas.microsoft.com/office/drawing/2014/main" id="{966378A2-6CDD-B60D-EE39-274B0C5B5E1D}"/>
              </a:ext>
            </a:extLst>
          </p:cNvPr>
          <p:cNvSpPr txBox="1"/>
          <p:nvPr/>
        </p:nvSpPr>
        <p:spPr>
          <a:xfrm>
            <a:off x="550677" y="659231"/>
            <a:ext cx="10945216" cy="3108543"/>
          </a:xfrm>
          <a:prstGeom prst="rect">
            <a:avLst/>
          </a:prstGeom>
          <a:noFill/>
        </p:spPr>
        <p:txBody>
          <a:bodyPr wrap="square">
            <a:spAutoFit/>
          </a:bodyPr>
          <a:lstStyle/>
          <a:p>
            <a:r>
              <a:rPr lang="nl-NL" sz="2800" i="1" dirty="0">
                <a:highlight>
                  <a:srgbClr val="FFFFFF"/>
                </a:highlight>
                <a:latin typeface="Calibri" panose="020F0502020204030204" pitchFamily="34" charset="0"/>
                <a:cs typeface="Calibri" panose="020F0502020204030204" pitchFamily="34" charset="0"/>
              </a:rPr>
              <a:t>37 Dit zijn de feestdagen van de HEERE, die u moet uitroepen als heilige samenkomsten om een vuuroffer voor de HEERE aan te bieden: brandoffer en graanoffer, slachtoffer en plengoffers, al naargelang het voorschrift voor die bepaalde dag,</a:t>
            </a:r>
          </a:p>
          <a:p>
            <a:r>
              <a:rPr lang="nl-NL" sz="2800" i="1" dirty="0">
                <a:latin typeface="Calibri" panose="020F0502020204030204" pitchFamily="34" charset="0"/>
                <a:cs typeface="Calibri" panose="020F0502020204030204" pitchFamily="34" charset="0"/>
              </a:rPr>
              <a:t>38 naast de offers op de sabbatten van de HEERE, naast uw geschenken, naast al uw gelofteoffers en naast al uw vrijwillige gaven, die u aan de HEERE geeft.</a:t>
            </a:r>
          </a:p>
        </p:txBody>
      </p:sp>
    </p:spTree>
    <p:extLst>
      <p:ext uri="{BB962C8B-B14F-4D97-AF65-F5344CB8AC3E}">
        <p14:creationId xmlns:p14="http://schemas.microsoft.com/office/powerpoint/2010/main" val="515094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ABC7A-14F2-825C-DD69-91D239B30FCF}"/>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43EE7E5B-2743-BDA7-B40B-649D426E04F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E7E8A0E9-5514-7E33-5BF9-E1D3AA4A4E20}"/>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Op pad naar Jeruzalem</a:t>
            </a:r>
          </a:p>
        </p:txBody>
      </p:sp>
      <p:sp>
        <p:nvSpPr>
          <p:cNvPr id="7" name="Tekstvak 6">
            <a:extLst>
              <a:ext uri="{FF2B5EF4-FFF2-40B4-BE49-F238E27FC236}">
                <a16:creationId xmlns:a16="http://schemas.microsoft.com/office/drawing/2014/main" id="{5BF6399B-3940-9B5F-B766-24B28D483847}"/>
              </a:ext>
            </a:extLst>
          </p:cNvPr>
          <p:cNvSpPr txBox="1"/>
          <p:nvPr/>
        </p:nvSpPr>
        <p:spPr>
          <a:xfrm>
            <a:off x="550677" y="659231"/>
            <a:ext cx="10945216" cy="3539430"/>
          </a:xfrm>
          <a:prstGeom prst="rect">
            <a:avLst/>
          </a:prstGeom>
          <a:noFill/>
        </p:spPr>
        <p:txBody>
          <a:bodyPr wrap="square">
            <a:spAutoFit/>
          </a:bodyPr>
          <a:lstStyle/>
          <a:p>
            <a:r>
              <a:rPr lang="nl-NL" sz="2800" i="1" dirty="0">
                <a:highlight>
                  <a:srgbClr val="FFFFFF"/>
                </a:highlight>
                <a:latin typeface="Calibri" panose="020F0502020204030204" pitchFamily="34" charset="0"/>
                <a:cs typeface="Calibri" panose="020F0502020204030204" pitchFamily="34" charset="0"/>
              </a:rPr>
              <a:t>39 Maar vanaf de vijftiende dag van de zevende maand, wanneer u de opbrengst van het land ingezameld hebt, moet u het feest van de HEERE zeven dagen lang vieren. Op de eerste dag is het rustdag en op de achtste dag is het rustdag.</a:t>
            </a:r>
          </a:p>
          <a:p>
            <a:r>
              <a:rPr lang="nl-NL" sz="2800" i="1" dirty="0">
                <a:highlight>
                  <a:srgbClr val="FFFFFF"/>
                </a:highlight>
                <a:latin typeface="Calibri" panose="020F0502020204030204" pitchFamily="34" charset="0"/>
                <a:cs typeface="Calibri" panose="020F0502020204030204" pitchFamily="34" charset="0"/>
              </a:rPr>
              <a:t>40 Op de eerste dag moet u voor uzelf vruchten van sierlijke bomen, takken van palmbomen, takken van loofbomen en van beekwilgen nemen, en u moet zich zeven dagen lang voor het aangezicht van de HEERE, uw God, verblijden.</a:t>
            </a:r>
            <a:endParaRPr lang="nl-NL" sz="2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826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D25A2-6BED-0016-167D-C710E3539EF2}"/>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0285EEE7-7732-3254-EEA3-75CD37713FA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B25BA8C9-AEDE-806D-4D76-0F7649D36034}"/>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Op pad naar Jeruzalem</a:t>
            </a:r>
          </a:p>
        </p:txBody>
      </p:sp>
      <p:sp>
        <p:nvSpPr>
          <p:cNvPr id="7" name="Tekstvak 6">
            <a:extLst>
              <a:ext uri="{FF2B5EF4-FFF2-40B4-BE49-F238E27FC236}">
                <a16:creationId xmlns:a16="http://schemas.microsoft.com/office/drawing/2014/main" id="{B94903B8-6846-F18E-5388-4F20268C406C}"/>
              </a:ext>
            </a:extLst>
          </p:cNvPr>
          <p:cNvSpPr txBox="1"/>
          <p:nvPr/>
        </p:nvSpPr>
        <p:spPr>
          <a:xfrm>
            <a:off x="550677" y="659231"/>
            <a:ext cx="10945216" cy="3539430"/>
          </a:xfrm>
          <a:prstGeom prst="rect">
            <a:avLst/>
          </a:prstGeom>
          <a:noFill/>
        </p:spPr>
        <p:txBody>
          <a:bodyPr wrap="square">
            <a:spAutoFit/>
          </a:bodyPr>
          <a:lstStyle/>
          <a:p>
            <a:r>
              <a:rPr lang="nl-NL" sz="2800" i="1" dirty="0">
                <a:highlight>
                  <a:srgbClr val="FFFFFF"/>
                </a:highlight>
                <a:latin typeface="Calibri" panose="020F0502020204030204" pitchFamily="34" charset="0"/>
                <a:cs typeface="Calibri" panose="020F0502020204030204" pitchFamily="34" charset="0"/>
              </a:rPr>
              <a:t>41 Dat feest voor de HEERE moet u per jaar zeven dagen lang vieren. Het is een eeuwige verordening, al uw generaties door. In de zevende maand moet u het vieren.</a:t>
            </a:r>
          </a:p>
          <a:p>
            <a:r>
              <a:rPr lang="nl-NL" sz="2800" i="1" dirty="0">
                <a:highlight>
                  <a:srgbClr val="FFFFFF"/>
                </a:highlight>
                <a:latin typeface="Calibri" panose="020F0502020204030204" pitchFamily="34" charset="0"/>
                <a:cs typeface="Calibri" panose="020F0502020204030204" pitchFamily="34" charset="0"/>
              </a:rPr>
              <a:t>42 Zeven dagen moet u in de loofhutten wonen. Alle ingezetenen van Israël moeten in loofhutten wonen,</a:t>
            </a:r>
          </a:p>
          <a:p>
            <a:r>
              <a:rPr lang="nl-NL" sz="2800" i="1" dirty="0">
                <a:highlight>
                  <a:srgbClr val="FFFFFF"/>
                </a:highlight>
                <a:latin typeface="Calibri" panose="020F0502020204030204" pitchFamily="34" charset="0"/>
                <a:cs typeface="Calibri" panose="020F0502020204030204" pitchFamily="34" charset="0"/>
              </a:rPr>
              <a:t>43 zodat de generaties na u weten dat Ik de Israëlieten in loofhutten liet wonen, toen Ik hen uit het land Egypte geleid heb. Ik ben de HEERE, uw God.</a:t>
            </a:r>
            <a:endParaRPr lang="nl-NL" sz="2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9437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2C267-22A3-2111-5EB8-F5476225634F}"/>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A2BB80F6-3536-458E-2D73-A0224088217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166" b="70359"/>
          <a:stretch>
            <a:fillRect/>
          </a:stretch>
        </p:blipFill>
        <p:spPr bwMode="auto">
          <a:xfrm>
            <a:off x="0" y="5589240"/>
            <a:ext cx="12192000" cy="142042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6BF53F26-DF71-774A-64A9-25ECAA460C4F}"/>
              </a:ext>
            </a:extLst>
          </p:cNvPr>
          <p:cNvSpPr txBox="1"/>
          <p:nvPr/>
        </p:nvSpPr>
        <p:spPr>
          <a:xfrm>
            <a:off x="0" y="5914732"/>
            <a:ext cx="12192000" cy="769441"/>
          </a:xfrm>
          <a:prstGeom prst="rect">
            <a:avLst/>
          </a:prstGeom>
          <a:noFill/>
        </p:spPr>
        <p:txBody>
          <a:bodyPr wrap="square" rtlCol="0">
            <a:spAutoFit/>
          </a:bodyPr>
          <a:lstStyle/>
          <a:p>
            <a:pPr algn="ctr"/>
            <a:r>
              <a:rPr lang="nl-NL" sz="4400" dirty="0">
                <a:solidFill>
                  <a:schemeClr val="bg1"/>
                </a:solidFill>
                <a:latin typeface="Calibri" panose="020F0502020204030204" pitchFamily="34" charset="0"/>
                <a:cs typeface="Calibri" panose="020F0502020204030204" pitchFamily="34" charset="0"/>
              </a:rPr>
              <a:t>Vuuroffers: Numeri 29:12-40</a:t>
            </a:r>
          </a:p>
        </p:txBody>
      </p:sp>
      <p:graphicFrame>
        <p:nvGraphicFramePr>
          <p:cNvPr id="2" name="Tabel 1">
            <a:extLst>
              <a:ext uri="{FF2B5EF4-FFF2-40B4-BE49-F238E27FC236}">
                <a16:creationId xmlns:a16="http://schemas.microsoft.com/office/drawing/2014/main" id="{9B0532A2-1119-0269-82AC-46911AB11676}"/>
              </a:ext>
            </a:extLst>
          </p:cNvPr>
          <p:cNvGraphicFramePr>
            <a:graphicFrameLocks noGrp="1"/>
          </p:cNvGraphicFramePr>
          <p:nvPr/>
        </p:nvGraphicFramePr>
        <p:xfrm>
          <a:off x="1415481" y="476672"/>
          <a:ext cx="9361037" cy="4572000"/>
        </p:xfrm>
        <a:graphic>
          <a:graphicData uri="http://schemas.openxmlformats.org/drawingml/2006/table">
            <a:tbl>
              <a:tblPr firstRow="1" bandRow="1">
                <a:tableStyleId>{7DF18680-E054-41AD-8BC1-D1AEF772440D}</a:tableStyleId>
              </a:tblPr>
              <a:tblGrid>
                <a:gridCol w="1800200">
                  <a:extLst>
                    <a:ext uri="{9D8B030D-6E8A-4147-A177-3AD203B41FA5}">
                      <a16:colId xmlns:a16="http://schemas.microsoft.com/office/drawing/2014/main" val="1473916620"/>
                    </a:ext>
                  </a:extLst>
                </a:gridCol>
                <a:gridCol w="1944216">
                  <a:extLst>
                    <a:ext uri="{9D8B030D-6E8A-4147-A177-3AD203B41FA5}">
                      <a16:colId xmlns:a16="http://schemas.microsoft.com/office/drawing/2014/main" val="1533003739"/>
                    </a:ext>
                  </a:extLst>
                </a:gridCol>
                <a:gridCol w="1800200">
                  <a:extLst>
                    <a:ext uri="{9D8B030D-6E8A-4147-A177-3AD203B41FA5}">
                      <a16:colId xmlns:a16="http://schemas.microsoft.com/office/drawing/2014/main" val="2785071725"/>
                    </a:ext>
                  </a:extLst>
                </a:gridCol>
                <a:gridCol w="1459799">
                  <a:extLst>
                    <a:ext uri="{9D8B030D-6E8A-4147-A177-3AD203B41FA5}">
                      <a16:colId xmlns:a16="http://schemas.microsoft.com/office/drawing/2014/main" val="3195526338"/>
                    </a:ext>
                  </a:extLst>
                </a:gridCol>
                <a:gridCol w="2356622">
                  <a:extLst>
                    <a:ext uri="{9D8B030D-6E8A-4147-A177-3AD203B41FA5}">
                      <a16:colId xmlns:a16="http://schemas.microsoft.com/office/drawing/2014/main" val="2780538955"/>
                    </a:ext>
                  </a:extLst>
                </a:gridCol>
              </a:tblGrid>
              <a:tr h="370840">
                <a:tc>
                  <a:txBody>
                    <a:bodyPr/>
                    <a:lstStyle/>
                    <a:p>
                      <a:pPr algn="ctr"/>
                      <a:r>
                        <a:rPr lang="nl-NL" sz="2400" dirty="0">
                          <a:latin typeface="Calibri" panose="020F0502020204030204" pitchFamily="34" charset="0"/>
                          <a:cs typeface="Calibri" panose="020F0502020204030204" pitchFamily="34" charset="0"/>
                        </a:rPr>
                        <a:t>Dag</a:t>
                      </a:r>
                    </a:p>
                  </a:txBody>
                  <a:tcPr/>
                </a:tc>
                <a:tc>
                  <a:txBody>
                    <a:bodyPr/>
                    <a:lstStyle/>
                    <a:p>
                      <a:pPr algn="ctr"/>
                      <a:r>
                        <a:rPr lang="nl-NL" sz="2400" dirty="0">
                          <a:latin typeface="Calibri" panose="020F0502020204030204" pitchFamily="34" charset="0"/>
                          <a:cs typeface="Calibri" panose="020F0502020204030204" pitchFamily="34" charset="0"/>
                        </a:rPr>
                        <a:t>Stier</a:t>
                      </a:r>
                    </a:p>
                  </a:txBody>
                  <a:tcPr/>
                </a:tc>
                <a:tc>
                  <a:txBody>
                    <a:bodyPr/>
                    <a:lstStyle/>
                    <a:p>
                      <a:pPr algn="ctr"/>
                      <a:r>
                        <a:rPr lang="nl-NL" sz="2400" dirty="0">
                          <a:latin typeface="Calibri" panose="020F0502020204030204" pitchFamily="34" charset="0"/>
                          <a:cs typeface="Calibri" panose="020F0502020204030204" pitchFamily="34" charset="0"/>
                        </a:rPr>
                        <a:t>Ram</a:t>
                      </a:r>
                    </a:p>
                  </a:txBody>
                  <a:tcPr/>
                </a:tc>
                <a:tc>
                  <a:txBody>
                    <a:bodyPr/>
                    <a:lstStyle/>
                    <a:p>
                      <a:pPr algn="ctr"/>
                      <a:r>
                        <a:rPr lang="nl-NL" sz="2400" dirty="0">
                          <a:latin typeface="Calibri" panose="020F0502020204030204" pitchFamily="34" charset="0"/>
                          <a:cs typeface="Calibri" panose="020F0502020204030204" pitchFamily="34" charset="0"/>
                        </a:rPr>
                        <a:t>Lam</a:t>
                      </a:r>
                    </a:p>
                  </a:txBody>
                  <a:tcPr/>
                </a:tc>
                <a:tc>
                  <a:txBody>
                    <a:bodyPr/>
                    <a:lstStyle/>
                    <a:p>
                      <a:pPr algn="ctr"/>
                      <a:r>
                        <a:rPr lang="nl-NL" sz="2400" dirty="0">
                          <a:latin typeface="Calibri" panose="020F0502020204030204" pitchFamily="34" charset="0"/>
                          <a:cs typeface="Calibri" panose="020F0502020204030204" pitchFamily="34" charset="0"/>
                        </a:rPr>
                        <a:t>Geit, wijn, brood</a:t>
                      </a:r>
                    </a:p>
                  </a:txBody>
                  <a:tcPr/>
                </a:tc>
                <a:extLst>
                  <a:ext uri="{0D108BD9-81ED-4DB2-BD59-A6C34878D82A}">
                    <a16:rowId xmlns:a16="http://schemas.microsoft.com/office/drawing/2014/main" val="2280500758"/>
                  </a:ext>
                </a:extLst>
              </a:tr>
              <a:tr h="370840">
                <a:tc>
                  <a:txBody>
                    <a:bodyPr/>
                    <a:lstStyle/>
                    <a:p>
                      <a:pPr algn="ctr"/>
                      <a:r>
                        <a:rPr lang="nl-NL" sz="2400" dirty="0">
                          <a:latin typeface="Calibri" panose="020F0502020204030204" pitchFamily="34" charset="0"/>
                          <a:cs typeface="Calibri" panose="020F0502020204030204" pitchFamily="34" charset="0"/>
                        </a:rPr>
                        <a:t> 1</a:t>
                      </a:r>
                    </a:p>
                  </a:txBody>
                  <a:tcPr/>
                </a:tc>
                <a:tc>
                  <a:txBody>
                    <a:bodyPr/>
                    <a:lstStyle/>
                    <a:p>
                      <a:pPr algn="ctr"/>
                      <a:r>
                        <a:rPr lang="nl-NL" sz="2400" dirty="0">
                          <a:latin typeface="Calibri" panose="020F0502020204030204" pitchFamily="34" charset="0"/>
                          <a:cs typeface="Calibri" panose="020F0502020204030204" pitchFamily="34" charset="0"/>
                        </a:rPr>
                        <a:t>13</a:t>
                      </a:r>
                    </a:p>
                  </a:txBody>
                  <a:tcPr/>
                </a:tc>
                <a:tc>
                  <a:txBody>
                    <a:bodyPr/>
                    <a:lstStyle/>
                    <a:p>
                      <a:pPr algn="ctr"/>
                      <a:r>
                        <a:rPr lang="nl-NL" sz="2400" dirty="0">
                          <a:latin typeface="Calibri" panose="020F0502020204030204" pitchFamily="34" charset="0"/>
                          <a:cs typeface="Calibri" panose="020F0502020204030204" pitchFamily="34" charset="0"/>
                        </a:rPr>
                        <a:t>2</a:t>
                      </a:r>
                    </a:p>
                  </a:txBody>
                  <a:tcPr/>
                </a:tc>
                <a:tc>
                  <a:txBody>
                    <a:bodyPr/>
                    <a:lstStyle/>
                    <a:p>
                      <a:pPr algn="ctr"/>
                      <a:r>
                        <a:rPr lang="nl-NL" sz="2400" dirty="0">
                          <a:latin typeface="Calibri" panose="020F0502020204030204" pitchFamily="34" charset="0"/>
                          <a:cs typeface="Calibri" panose="020F0502020204030204" pitchFamily="34" charset="0"/>
                        </a:rPr>
                        <a:t>14</a:t>
                      </a:r>
                    </a:p>
                  </a:txBody>
                  <a:tcPr/>
                </a:tc>
                <a:tc>
                  <a:txBody>
                    <a:bodyPr/>
                    <a:lstStyle/>
                    <a:p>
                      <a:pPr algn="ctr"/>
                      <a:r>
                        <a:rPr lang="nl-NL" sz="2400" dirty="0">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1689323001"/>
                  </a:ext>
                </a:extLst>
              </a:tr>
              <a:tr h="370840">
                <a:tc>
                  <a:txBody>
                    <a:bodyPr/>
                    <a:lstStyle/>
                    <a:p>
                      <a:pPr algn="ctr"/>
                      <a:r>
                        <a:rPr lang="nl-NL" sz="2400" dirty="0">
                          <a:latin typeface="Calibri" panose="020F0502020204030204" pitchFamily="34" charset="0"/>
                          <a:cs typeface="Calibri" panose="020F0502020204030204" pitchFamily="34" charset="0"/>
                        </a:rPr>
                        <a:t>2</a:t>
                      </a:r>
                    </a:p>
                  </a:txBody>
                  <a:tcPr/>
                </a:tc>
                <a:tc>
                  <a:txBody>
                    <a:bodyPr/>
                    <a:lstStyle/>
                    <a:p>
                      <a:pPr algn="ctr"/>
                      <a:r>
                        <a:rPr lang="nl-NL" sz="2400" dirty="0">
                          <a:latin typeface="Calibri" panose="020F0502020204030204" pitchFamily="34" charset="0"/>
                          <a:cs typeface="Calibri" panose="020F0502020204030204" pitchFamily="34" charset="0"/>
                        </a:rPr>
                        <a:t>12</a:t>
                      </a:r>
                    </a:p>
                  </a:txBody>
                  <a:tcPr/>
                </a:tc>
                <a:tc>
                  <a:txBody>
                    <a:bodyPr/>
                    <a:lstStyle/>
                    <a:p>
                      <a:pPr algn="ctr"/>
                      <a:r>
                        <a:rPr lang="nl-NL" sz="2400" dirty="0">
                          <a:latin typeface="Calibri" panose="020F0502020204030204" pitchFamily="34" charset="0"/>
                          <a:cs typeface="Calibri" panose="020F0502020204030204" pitchFamily="34" charset="0"/>
                        </a:rPr>
                        <a:t>2</a:t>
                      </a:r>
                    </a:p>
                  </a:txBody>
                  <a:tcPr/>
                </a:tc>
                <a:tc>
                  <a:txBody>
                    <a:bodyPr/>
                    <a:lstStyle/>
                    <a:p>
                      <a:pPr algn="ctr"/>
                      <a:r>
                        <a:rPr lang="nl-NL" sz="2400" dirty="0">
                          <a:latin typeface="Calibri" panose="020F0502020204030204" pitchFamily="34" charset="0"/>
                          <a:cs typeface="Calibri" panose="020F0502020204030204" pitchFamily="34" charset="0"/>
                        </a:rPr>
                        <a:t>14</a:t>
                      </a:r>
                    </a:p>
                  </a:txBody>
                  <a:tcPr/>
                </a:tc>
                <a:tc>
                  <a:txBody>
                    <a:bodyPr/>
                    <a:lstStyle/>
                    <a:p>
                      <a:pPr algn="ctr"/>
                      <a:r>
                        <a:rPr lang="nl-NL" sz="2400" dirty="0">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771677892"/>
                  </a:ext>
                </a:extLst>
              </a:tr>
              <a:tr h="370840">
                <a:tc>
                  <a:txBody>
                    <a:bodyPr/>
                    <a:lstStyle/>
                    <a:p>
                      <a:pPr algn="ctr"/>
                      <a:r>
                        <a:rPr lang="nl-NL" sz="2400" dirty="0">
                          <a:latin typeface="Calibri" panose="020F0502020204030204" pitchFamily="34" charset="0"/>
                          <a:cs typeface="Calibri" panose="020F0502020204030204" pitchFamily="34" charset="0"/>
                        </a:rPr>
                        <a:t>3</a:t>
                      </a:r>
                    </a:p>
                  </a:txBody>
                  <a:tcPr/>
                </a:tc>
                <a:tc>
                  <a:txBody>
                    <a:bodyPr/>
                    <a:lstStyle/>
                    <a:p>
                      <a:pPr algn="ctr"/>
                      <a:r>
                        <a:rPr lang="nl-NL" sz="2400" dirty="0">
                          <a:latin typeface="Calibri" panose="020F0502020204030204" pitchFamily="34" charset="0"/>
                          <a:cs typeface="Calibri" panose="020F0502020204030204" pitchFamily="34" charset="0"/>
                        </a:rPr>
                        <a:t>11</a:t>
                      </a:r>
                    </a:p>
                  </a:txBody>
                  <a:tcPr/>
                </a:tc>
                <a:tc>
                  <a:txBody>
                    <a:bodyPr/>
                    <a:lstStyle/>
                    <a:p>
                      <a:pPr algn="ctr"/>
                      <a:r>
                        <a:rPr lang="nl-NL" sz="2400" dirty="0">
                          <a:latin typeface="Calibri" panose="020F0502020204030204" pitchFamily="34" charset="0"/>
                          <a:cs typeface="Calibri" panose="020F0502020204030204" pitchFamily="34" charset="0"/>
                        </a:rPr>
                        <a:t>2</a:t>
                      </a:r>
                    </a:p>
                  </a:txBody>
                  <a:tcPr/>
                </a:tc>
                <a:tc>
                  <a:txBody>
                    <a:bodyPr/>
                    <a:lstStyle/>
                    <a:p>
                      <a:pPr algn="ctr"/>
                      <a:r>
                        <a:rPr lang="nl-NL" sz="2400" dirty="0">
                          <a:latin typeface="Calibri" panose="020F0502020204030204" pitchFamily="34" charset="0"/>
                          <a:cs typeface="Calibri" panose="020F0502020204030204" pitchFamily="34" charset="0"/>
                        </a:rPr>
                        <a:t>14</a:t>
                      </a:r>
                    </a:p>
                  </a:txBody>
                  <a:tcPr/>
                </a:tc>
                <a:tc>
                  <a:txBody>
                    <a:bodyPr/>
                    <a:lstStyle/>
                    <a:p>
                      <a:pPr algn="ctr"/>
                      <a:r>
                        <a:rPr lang="nl-NL" sz="2400" dirty="0">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3335176631"/>
                  </a:ext>
                </a:extLst>
              </a:tr>
              <a:tr h="370840">
                <a:tc>
                  <a:txBody>
                    <a:bodyPr/>
                    <a:lstStyle/>
                    <a:p>
                      <a:pPr algn="ctr"/>
                      <a:r>
                        <a:rPr lang="nl-NL" sz="2400" dirty="0">
                          <a:latin typeface="Calibri" panose="020F0502020204030204" pitchFamily="34" charset="0"/>
                          <a:cs typeface="Calibri" panose="020F0502020204030204" pitchFamily="34" charset="0"/>
                        </a:rPr>
                        <a:t>4</a:t>
                      </a:r>
                    </a:p>
                  </a:txBody>
                  <a:tcPr/>
                </a:tc>
                <a:tc>
                  <a:txBody>
                    <a:bodyPr/>
                    <a:lstStyle/>
                    <a:p>
                      <a:pPr algn="ctr"/>
                      <a:r>
                        <a:rPr lang="nl-NL" sz="2400" dirty="0">
                          <a:latin typeface="Calibri" panose="020F0502020204030204" pitchFamily="34" charset="0"/>
                          <a:cs typeface="Calibri" panose="020F0502020204030204" pitchFamily="34" charset="0"/>
                        </a:rPr>
                        <a:t>10</a:t>
                      </a:r>
                    </a:p>
                  </a:txBody>
                  <a:tcPr/>
                </a:tc>
                <a:tc>
                  <a:txBody>
                    <a:bodyPr/>
                    <a:lstStyle/>
                    <a:p>
                      <a:pPr algn="ctr"/>
                      <a:r>
                        <a:rPr lang="nl-NL" sz="2400" dirty="0">
                          <a:latin typeface="Calibri" panose="020F0502020204030204" pitchFamily="34" charset="0"/>
                          <a:cs typeface="Calibri" panose="020F0502020204030204" pitchFamily="34" charset="0"/>
                        </a:rPr>
                        <a:t>2</a:t>
                      </a:r>
                    </a:p>
                  </a:txBody>
                  <a:tcPr/>
                </a:tc>
                <a:tc>
                  <a:txBody>
                    <a:bodyPr/>
                    <a:lstStyle/>
                    <a:p>
                      <a:pPr algn="ctr"/>
                      <a:r>
                        <a:rPr lang="nl-NL" sz="2400" dirty="0">
                          <a:latin typeface="Calibri" panose="020F0502020204030204" pitchFamily="34" charset="0"/>
                          <a:cs typeface="Calibri" panose="020F0502020204030204" pitchFamily="34" charset="0"/>
                        </a:rPr>
                        <a:t>14</a:t>
                      </a:r>
                    </a:p>
                  </a:txBody>
                  <a:tcPr/>
                </a:tc>
                <a:tc>
                  <a:txBody>
                    <a:bodyPr/>
                    <a:lstStyle/>
                    <a:p>
                      <a:pPr algn="ctr"/>
                      <a:r>
                        <a:rPr lang="nl-NL" sz="2400" dirty="0">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1727854112"/>
                  </a:ext>
                </a:extLst>
              </a:tr>
              <a:tr h="370840">
                <a:tc>
                  <a:txBody>
                    <a:bodyPr/>
                    <a:lstStyle/>
                    <a:p>
                      <a:pPr algn="ctr"/>
                      <a:r>
                        <a:rPr lang="nl-NL" sz="2400" dirty="0">
                          <a:latin typeface="Calibri" panose="020F0502020204030204" pitchFamily="34" charset="0"/>
                          <a:cs typeface="Calibri" panose="020F0502020204030204" pitchFamily="34" charset="0"/>
                        </a:rPr>
                        <a:t>5</a:t>
                      </a:r>
                    </a:p>
                  </a:txBody>
                  <a:tcPr/>
                </a:tc>
                <a:tc>
                  <a:txBody>
                    <a:bodyPr/>
                    <a:lstStyle/>
                    <a:p>
                      <a:pPr algn="ctr"/>
                      <a:r>
                        <a:rPr lang="nl-NL" sz="2400" dirty="0">
                          <a:latin typeface="Calibri" panose="020F0502020204030204" pitchFamily="34" charset="0"/>
                          <a:cs typeface="Calibri" panose="020F0502020204030204" pitchFamily="34" charset="0"/>
                        </a:rPr>
                        <a:t>9</a:t>
                      </a:r>
                    </a:p>
                  </a:txBody>
                  <a:tcPr/>
                </a:tc>
                <a:tc>
                  <a:txBody>
                    <a:bodyPr/>
                    <a:lstStyle/>
                    <a:p>
                      <a:pPr algn="ctr"/>
                      <a:r>
                        <a:rPr lang="nl-NL" sz="2400" dirty="0">
                          <a:latin typeface="Calibri" panose="020F0502020204030204" pitchFamily="34" charset="0"/>
                          <a:cs typeface="Calibri" panose="020F0502020204030204" pitchFamily="34" charset="0"/>
                        </a:rPr>
                        <a:t>2</a:t>
                      </a:r>
                    </a:p>
                  </a:txBody>
                  <a:tcPr/>
                </a:tc>
                <a:tc>
                  <a:txBody>
                    <a:bodyPr/>
                    <a:lstStyle/>
                    <a:p>
                      <a:pPr algn="ctr"/>
                      <a:r>
                        <a:rPr lang="nl-NL" sz="2400" dirty="0">
                          <a:latin typeface="Calibri" panose="020F0502020204030204" pitchFamily="34" charset="0"/>
                          <a:cs typeface="Calibri" panose="020F0502020204030204" pitchFamily="34" charset="0"/>
                        </a:rPr>
                        <a:t>14</a:t>
                      </a:r>
                    </a:p>
                  </a:txBody>
                  <a:tcPr/>
                </a:tc>
                <a:tc>
                  <a:txBody>
                    <a:bodyPr/>
                    <a:lstStyle/>
                    <a:p>
                      <a:pPr algn="ctr"/>
                      <a:r>
                        <a:rPr lang="nl-NL" sz="2400" dirty="0">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844840142"/>
                  </a:ext>
                </a:extLst>
              </a:tr>
              <a:tr h="370840">
                <a:tc>
                  <a:txBody>
                    <a:bodyPr/>
                    <a:lstStyle/>
                    <a:p>
                      <a:pPr algn="ctr"/>
                      <a:r>
                        <a:rPr lang="nl-NL" sz="2400" dirty="0">
                          <a:latin typeface="Calibri" panose="020F0502020204030204" pitchFamily="34" charset="0"/>
                          <a:cs typeface="Calibri" panose="020F0502020204030204" pitchFamily="34" charset="0"/>
                        </a:rPr>
                        <a:t>6</a:t>
                      </a:r>
                    </a:p>
                  </a:txBody>
                  <a:tcPr/>
                </a:tc>
                <a:tc>
                  <a:txBody>
                    <a:bodyPr/>
                    <a:lstStyle/>
                    <a:p>
                      <a:pPr algn="ctr"/>
                      <a:r>
                        <a:rPr lang="nl-NL" sz="2400" dirty="0">
                          <a:latin typeface="Calibri" panose="020F0502020204030204" pitchFamily="34" charset="0"/>
                          <a:cs typeface="Calibri" panose="020F0502020204030204" pitchFamily="34" charset="0"/>
                        </a:rPr>
                        <a:t>8</a:t>
                      </a:r>
                    </a:p>
                  </a:txBody>
                  <a:tcPr/>
                </a:tc>
                <a:tc>
                  <a:txBody>
                    <a:bodyPr/>
                    <a:lstStyle/>
                    <a:p>
                      <a:pPr algn="ctr"/>
                      <a:r>
                        <a:rPr lang="nl-NL" sz="2400" dirty="0">
                          <a:latin typeface="Calibri" panose="020F0502020204030204" pitchFamily="34" charset="0"/>
                          <a:cs typeface="Calibri" panose="020F0502020204030204" pitchFamily="34" charset="0"/>
                        </a:rPr>
                        <a:t>2</a:t>
                      </a:r>
                    </a:p>
                  </a:txBody>
                  <a:tcPr/>
                </a:tc>
                <a:tc>
                  <a:txBody>
                    <a:bodyPr/>
                    <a:lstStyle/>
                    <a:p>
                      <a:pPr algn="ctr"/>
                      <a:r>
                        <a:rPr lang="nl-NL" sz="2400" dirty="0">
                          <a:latin typeface="Calibri" panose="020F0502020204030204" pitchFamily="34" charset="0"/>
                          <a:cs typeface="Calibri" panose="020F0502020204030204" pitchFamily="34" charset="0"/>
                        </a:rPr>
                        <a:t>14</a:t>
                      </a:r>
                    </a:p>
                  </a:txBody>
                  <a:tcPr/>
                </a:tc>
                <a:tc>
                  <a:txBody>
                    <a:bodyPr/>
                    <a:lstStyle/>
                    <a:p>
                      <a:pPr algn="ctr"/>
                      <a:r>
                        <a:rPr lang="nl-NL" sz="2400" dirty="0">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3435779093"/>
                  </a:ext>
                </a:extLst>
              </a:tr>
              <a:tr h="370840">
                <a:tc>
                  <a:txBody>
                    <a:bodyPr/>
                    <a:lstStyle/>
                    <a:p>
                      <a:pPr algn="ctr"/>
                      <a:r>
                        <a:rPr lang="nl-NL" sz="2400" dirty="0">
                          <a:latin typeface="Calibri" panose="020F0502020204030204" pitchFamily="34" charset="0"/>
                          <a:cs typeface="Calibri" panose="020F0502020204030204" pitchFamily="34" charset="0"/>
                        </a:rPr>
                        <a:t>7</a:t>
                      </a:r>
                    </a:p>
                  </a:txBody>
                  <a:tcPr/>
                </a:tc>
                <a:tc>
                  <a:txBody>
                    <a:bodyPr/>
                    <a:lstStyle/>
                    <a:p>
                      <a:pPr algn="ctr"/>
                      <a:r>
                        <a:rPr lang="nl-NL" sz="2400" dirty="0">
                          <a:latin typeface="Calibri" panose="020F0502020204030204" pitchFamily="34" charset="0"/>
                          <a:cs typeface="Calibri" panose="020F0502020204030204" pitchFamily="34" charset="0"/>
                        </a:rPr>
                        <a:t>7</a:t>
                      </a:r>
                    </a:p>
                  </a:txBody>
                  <a:tcPr/>
                </a:tc>
                <a:tc>
                  <a:txBody>
                    <a:bodyPr/>
                    <a:lstStyle/>
                    <a:p>
                      <a:pPr algn="ctr"/>
                      <a:r>
                        <a:rPr lang="nl-NL" sz="2400" dirty="0">
                          <a:latin typeface="Calibri" panose="020F0502020204030204" pitchFamily="34" charset="0"/>
                          <a:cs typeface="Calibri" panose="020F0502020204030204" pitchFamily="34" charset="0"/>
                        </a:rPr>
                        <a:t>2</a:t>
                      </a:r>
                    </a:p>
                  </a:txBody>
                  <a:tcPr/>
                </a:tc>
                <a:tc>
                  <a:txBody>
                    <a:bodyPr/>
                    <a:lstStyle/>
                    <a:p>
                      <a:pPr algn="ctr"/>
                      <a:r>
                        <a:rPr lang="nl-NL" sz="2400" dirty="0">
                          <a:latin typeface="Calibri" panose="020F0502020204030204" pitchFamily="34" charset="0"/>
                          <a:cs typeface="Calibri" panose="020F0502020204030204" pitchFamily="34" charset="0"/>
                        </a:rPr>
                        <a:t>14</a:t>
                      </a:r>
                    </a:p>
                  </a:txBody>
                  <a:tcPr/>
                </a:tc>
                <a:tc>
                  <a:txBody>
                    <a:bodyPr/>
                    <a:lstStyle/>
                    <a:p>
                      <a:pPr algn="ctr"/>
                      <a:r>
                        <a:rPr lang="nl-NL" sz="2400" dirty="0">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1149501365"/>
                  </a:ext>
                </a:extLst>
              </a:tr>
              <a:tr h="370840">
                <a:tc>
                  <a:txBody>
                    <a:bodyPr/>
                    <a:lstStyle/>
                    <a:p>
                      <a:pPr algn="ctr"/>
                      <a:r>
                        <a:rPr lang="nl-NL" sz="2400" b="1" dirty="0">
                          <a:latin typeface="Calibri" panose="020F0502020204030204" pitchFamily="34" charset="0"/>
                          <a:cs typeface="Calibri" panose="020F0502020204030204" pitchFamily="34" charset="0"/>
                        </a:rPr>
                        <a:t>Totaal</a:t>
                      </a:r>
                    </a:p>
                  </a:txBody>
                  <a:tcPr/>
                </a:tc>
                <a:tc>
                  <a:txBody>
                    <a:bodyPr/>
                    <a:lstStyle/>
                    <a:p>
                      <a:pPr algn="ctr"/>
                      <a:r>
                        <a:rPr lang="nl-NL" sz="2400" b="1" dirty="0">
                          <a:latin typeface="Calibri" panose="020F0502020204030204" pitchFamily="34" charset="0"/>
                          <a:cs typeface="Calibri" panose="020F0502020204030204" pitchFamily="34" charset="0"/>
                        </a:rPr>
                        <a:t>70</a:t>
                      </a:r>
                    </a:p>
                  </a:txBody>
                  <a:tcPr/>
                </a:tc>
                <a:tc>
                  <a:txBody>
                    <a:bodyPr/>
                    <a:lstStyle/>
                    <a:p>
                      <a:pPr algn="ctr"/>
                      <a:r>
                        <a:rPr lang="nl-NL" sz="2400" b="1" dirty="0">
                          <a:latin typeface="Calibri" panose="020F0502020204030204" pitchFamily="34" charset="0"/>
                          <a:cs typeface="Calibri" panose="020F0502020204030204" pitchFamily="34" charset="0"/>
                        </a:rPr>
                        <a:t>14</a:t>
                      </a:r>
                    </a:p>
                  </a:txBody>
                  <a:tcPr/>
                </a:tc>
                <a:tc>
                  <a:txBody>
                    <a:bodyPr/>
                    <a:lstStyle/>
                    <a:p>
                      <a:pPr algn="ctr"/>
                      <a:r>
                        <a:rPr lang="nl-NL" sz="2400" b="1" dirty="0">
                          <a:latin typeface="Calibri" panose="020F0502020204030204" pitchFamily="34" charset="0"/>
                          <a:cs typeface="Calibri" panose="020F0502020204030204" pitchFamily="34" charset="0"/>
                        </a:rPr>
                        <a:t>98</a:t>
                      </a:r>
                    </a:p>
                  </a:txBody>
                  <a:tcPr/>
                </a:tc>
                <a:tc>
                  <a:txBody>
                    <a:bodyPr/>
                    <a:lstStyle/>
                    <a:p>
                      <a:pPr algn="ctr"/>
                      <a:r>
                        <a:rPr lang="nl-NL" sz="2400" b="1" dirty="0">
                          <a:latin typeface="Calibri" panose="020F0502020204030204" pitchFamily="34" charset="0"/>
                          <a:cs typeface="Calibri" panose="020F0502020204030204" pitchFamily="34" charset="0"/>
                        </a:rPr>
                        <a:t>7</a:t>
                      </a:r>
                    </a:p>
                  </a:txBody>
                  <a:tcPr/>
                </a:tc>
                <a:extLst>
                  <a:ext uri="{0D108BD9-81ED-4DB2-BD59-A6C34878D82A}">
                    <a16:rowId xmlns:a16="http://schemas.microsoft.com/office/drawing/2014/main" val="4158625420"/>
                  </a:ext>
                </a:extLst>
              </a:tr>
              <a:tr h="370840">
                <a:tc>
                  <a:txBody>
                    <a:bodyPr/>
                    <a:lstStyle/>
                    <a:p>
                      <a:pPr algn="ctr"/>
                      <a:r>
                        <a:rPr lang="nl-NL" sz="2400" dirty="0">
                          <a:latin typeface="Calibri" panose="020F0502020204030204" pitchFamily="34" charset="0"/>
                          <a:cs typeface="Calibri" panose="020F0502020204030204" pitchFamily="34" charset="0"/>
                        </a:rPr>
                        <a:t>8</a:t>
                      </a:r>
                      <a:r>
                        <a:rPr lang="nl-NL" sz="2400" baseline="30000" dirty="0">
                          <a:latin typeface="Calibri" panose="020F0502020204030204" pitchFamily="34" charset="0"/>
                          <a:cs typeface="Calibri" panose="020F0502020204030204" pitchFamily="34" charset="0"/>
                        </a:rPr>
                        <a:t>e</a:t>
                      </a:r>
                      <a:r>
                        <a:rPr lang="nl-NL" sz="2400" dirty="0">
                          <a:latin typeface="Calibri" panose="020F0502020204030204" pitchFamily="34" charset="0"/>
                          <a:cs typeface="Calibri" panose="020F0502020204030204" pitchFamily="34" charset="0"/>
                        </a:rPr>
                        <a:t> dag</a:t>
                      </a:r>
                    </a:p>
                  </a:txBody>
                  <a:tcPr/>
                </a:tc>
                <a:tc>
                  <a:txBody>
                    <a:bodyPr/>
                    <a:lstStyle/>
                    <a:p>
                      <a:pPr algn="ctr"/>
                      <a:r>
                        <a:rPr lang="nl-NL" sz="2400" dirty="0">
                          <a:latin typeface="Calibri" panose="020F0502020204030204" pitchFamily="34" charset="0"/>
                          <a:cs typeface="Calibri" panose="020F0502020204030204" pitchFamily="34" charset="0"/>
                        </a:rPr>
                        <a:t>1</a:t>
                      </a:r>
                    </a:p>
                  </a:txBody>
                  <a:tcPr/>
                </a:tc>
                <a:tc>
                  <a:txBody>
                    <a:bodyPr/>
                    <a:lstStyle/>
                    <a:p>
                      <a:pPr algn="ctr"/>
                      <a:r>
                        <a:rPr lang="nl-NL" sz="2400" dirty="0">
                          <a:latin typeface="Calibri" panose="020F0502020204030204" pitchFamily="34" charset="0"/>
                          <a:cs typeface="Calibri" panose="020F0502020204030204" pitchFamily="34" charset="0"/>
                        </a:rPr>
                        <a:t>1</a:t>
                      </a:r>
                    </a:p>
                  </a:txBody>
                  <a:tcPr/>
                </a:tc>
                <a:tc>
                  <a:txBody>
                    <a:bodyPr/>
                    <a:lstStyle/>
                    <a:p>
                      <a:pPr algn="ctr"/>
                      <a:r>
                        <a:rPr lang="nl-NL" sz="2400" dirty="0">
                          <a:latin typeface="Calibri" panose="020F0502020204030204" pitchFamily="34" charset="0"/>
                          <a:cs typeface="Calibri" panose="020F0502020204030204" pitchFamily="34" charset="0"/>
                        </a:rPr>
                        <a:t>7</a:t>
                      </a:r>
                    </a:p>
                  </a:txBody>
                  <a:tcPr/>
                </a:tc>
                <a:tc>
                  <a:txBody>
                    <a:bodyPr/>
                    <a:lstStyle/>
                    <a:p>
                      <a:pPr algn="ctr"/>
                      <a:r>
                        <a:rPr lang="nl-NL" sz="2400" dirty="0">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3306579483"/>
                  </a:ext>
                </a:extLst>
              </a:tr>
            </a:tbl>
          </a:graphicData>
        </a:graphic>
      </p:graphicFrame>
    </p:spTree>
    <p:extLst>
      <p:ext uri="{BB962C8B-B14F-4D97-AF65-F5344CB8AC3E}">
        <p14:creationId xmlns:p14="http://schemas.microsoft.com/office/powerpoint/2010/main" val="1169253017"/>
      </p:ext>
    </p:extLst>
  </p:cSld>
  <p:clrMapOvr>
    <a:masterClrMapping/>
  </p:clrMapOvr>
</p:sld>
</file>

<file path=ppt/theme/theme1.xml><?xml version="1.0" encoding="utf-8"?>
<a:theme xmlns:a="http://schemas.openxmlformats.org/drawingml/2006/main" name="Blank">
  <a:themeElements>
    <a:clrScheme name="Rijkswaterstaat">
      <a:dk1>
        <a:sysClr val="windowText" lastClr="000000"/>
      </a:dk1>
      <a:lt1>
        <a:sysClr val="window" lastClr="FFFFFF"/>
      </a:lt1>
      <a:dk2>
        <a:srgbClr val="007BC7"/>
      </a:dk2>
      <a:lt2>
        <a:srgbClr val="F9E11E"/>
      </a:lt2>
      <a:accent1>
        <a:srgbClr val="F9E11E"/>
      </a:accent1>
      <a:accent2>
        <a:srgbClr val="007BC7"/>
      </a:accent2>
      <a:accent3>
        <a:srgbClr val="D52B1E"/>
      </a:accent3>
      <a:accent4>
        <a:srgbClr val="8FCAE7"/>
      </a:accent4>
      <a:accent5>
        <a:srgbClr val="39870C"/>
      </a:accent5>
      <a:accent6>
        <a:srgbClr val="FFB612"/>
      </a:accent6>
      <a:hlink>
        <a:srgbClr val="007BC7"/>
      </a:hlink>
      <a:folHlink>
        <a:srgbClr val="A90061"/>
      </a:folHlink>
    </a:clrScheme>
    <a:fontScheme name="Rijkswaterstaat">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Rijkshuisstijl Geel">
      <a:srgbClr val="F9E11E"/>
    </a:custClr>
    <a:custClr name="Rijkshuisstijl Donkergeel">
      <a:srgbClr val="FFB612"/>
    </a:custClr>
    <a:custClr name="Rijkshuisstijl Oranje">
      <a:srgbClr val="E17000"/>
    </a:custClr>
    <a:custClr name="Rijkshuisstijl Rood">
      <a:srgbClr val="D52B1E"/>
    </a:custClr>
    <a:custClr name="Rijkshuisstijl Robijnrood">
      <a:srgbClr val="CA005D"/>
    </a:custClr>
    <a:custClr name="Rijkshuisstijl Roze">
      <a:srgbClr val="F092CD"/>
    </a:custClr>
    <a:custClr name="Rijkshuisstijl Violet">
      <a:srgbClr val="A90061"/>
    </a:custClr>
    <a:custClr name="Rijkshuisstijl Paars">
      <a:srgbClr val="42145F"/>
    </a:custClr>
    <a:custClr name="Rijkshuisstijl Lichtblauw">
      <a:srgbClr val="8FCAE7"/>
    </a:custClr>
    <a:custClr name="Rijkshuisstijl Hemelblauw">
      <a:srgbClr val="007BC7"/>
    </a:custClr>
    <a:custClr name="Rijkshuisstijl Mintgroen">
      <a:srgbClr val="76D2B6"/>
    </a:custClr>
    <a:custClr name="Rijkshuisstijl Groen">
      <a:srgbClr val="39870C"/>
    </a:custClr>
    <a:custClr name="Rijkshuisstijl Mosgroen">
      <a:srgbClr val="777C00"/>
    </a:custClr>
    <a:custClr name="Rijkshuisstijl Donkergroen">
      <a:srgbClr val="275937"/>
    </a:custClr>
    <a:custClr name="Rijkshuisstijl Donkerbruin">
      <a:srgbClr val="673327"/>
    </a:custClr>
    <a:custClr name="Rijkshuisstijl Bruin">
      <a:srgbClr val="94710A"/>
    </a:custClr>
  </a:custClrLst>
  <a:extLst>
    <a:ext uri="{05A4C25C-085E-4340-85A3-A5531E510DB2}">
      <thm15:themeFamily xmlns:thm15="http://schemas.microsoft.com/office/thememl/2012/main" name="Presentatie3" id="{681A9343-2EB0-45A5-9538-0413F9509372}" vid="{E09780DD-CAD6-46F8-AE3D-50FD0D50B3B5}"/>
    </a:ext>
  </a:extLst>
</a:theme>
</file>

<file path=docProps/app.xml><?xml version="1.0" encoding="utf-8"?>
<Properties xmlns="http://schemas.openxmlformats.org/officeDocument/2006/extended-properties" xmlns:vt="http://schemas.openxmlformats.org/officeDocument/2006/docPropsVTypes">
  <Template>blank</Template>
  <TotalTime>10539</TotalTime>
  <Words>2909</Words>
  <Application>Microsoft Office PowerPoint</Application>
  <PresentationFormat>Breedbeeld</PresentationFormat>
  <Paragraphs>219</Paragraphs>
  <Slides>34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34</vt:i4>
      </vt:variant>
    </vt:vector>
  </HeadingPairs>
  <TitlesOfParts>
    <vt:vector size="38" baseType="lpstr">
      <vt:lpstr>Arial</vt:lpstr>
      <vt:lpstr>Calibri</vt:lpstr>
      <vt:lpstr>Verdana</vt:lpstr>
      <vt:lpstr>Blank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Rijkswaterstaat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Los, Bastiaan (ZD)</dc:creator>
  <cp:lastModifiedBy>Tobias Los | leerling DevelsteinCollege dv61</cp:lastModifiedBy>
  <cp:revision>192</cp:revision>
  <dcterms:created xsi:type="dcterms:W3CDTF">2024-03-07T14:16:10Z</dcterms:created>
  <dcterms:modified xsi:type="dcterms:W3CDTF">2025-10-09T12:02:05Z</dcterms:modified>
</cp:coreProperties>
</file>