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30"/>
  </p:notesMasterIdLst>
  <p:sldIdLst>
    <p:sldId id="586" r:id="rId2"/>
    <p:sldId id="559" r:id="rId3"/>
    <p:sldId id="605" r:id="rId4"/>
    <p:sldId id="601" r:id="rId5"/>
    <p:sldId id="602" r:id="rId6"/>
    <p:sldId id="606" r:id="rId7"/>
    <p:sldId id="390" r:id="rId8"/>
    <p:sldId id="391" r:id="rId9"/>
    <p:sldId id="392" r:id="rId10"/>
    <p:sldId id="393" r:id="rId11"/>
    <p:sldId id="583" r:id="rId12"/>
    <p:sldId id="600" r:id="rId13"/>
    <p:sldId id="594" r:id="rId14"/>
    <p:sldId id="589" r:id="rId15"/>
    <p:sldId id="590" r:id="rId16"/>
    <p:sldId id="599" r:id="rId17"/>
    <p:sldId id="597" r:id="rId18"/>
    <p:sldId id="598" r:id="rId19"/>
    <p:sldId id="591" r:id="rId20"/>
    <p:sldId id="607" r:id="rId21"/>
    <p:sldId id="608" r:id="rId22"/>
    <p:sldId id="610" r:id="rId23"/>
    <p:sldId id="566" r:id="rId24"/>
    <p:sldId id="568" r:id="rId25"/>
    <p:sldId id="582" r:id="rId26"/>
    <p:sldId id="596" r:id="rId27"/>
    <p:sldId id="609" r:id="rId28"/>
    <p:sldId id="604" r:id="rId29"/>
  </p:sldIdLst>
  <p:sldSz cx="12192000" cy="6858000"/>
  <p:notesSz cx="7102475"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CE8D73-8AEB-7B32-A37B-F2BB7BAE22F8}" name="Tobias Los | leerling DevelsteinCollege dv32" initials="TL|lDd" userId="Tobias Los | leerling DevelsteinCollege dv32"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4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3979" autoAdjust="0"/>
  </p:normalViewPr>
  <p:slideViewPr>
    <p:cSldViewPr snapToGrid="0">
      <p:cViewPr varScale="1">
        <p:scale>
          <a:sx n="87" d="100"/>
          <a:sy n="87"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7739" cy="513508"/>
          </a:xfrm>
          <a:prstGeom prst="rect">
            <a:avLst/>
          </a:prstGeom>
        </p:spPr>
        <p:txBody>
          <a:bodyPr vert="horz" lIns="99075" tIns="49538" rIns="99075" bIns="49538" rtlCol="0"/>
          <a:lstStyle>
            <a:lvl1pPr algn="l">
              <a:defRPr sz="1300"/>
            </a:lvl1pPr>
          </a:lstStyle>
          <a:p>
            <a:endParaRPr lang="nl-NL"/>
          </a:p>
        </p:txBody>
      </p:sp>
      <p:sp>
        <p:nvSpPr>
          <p:cNvPr id="3" name="Tijdelijke aanduiding voor datum 2"/>
          <p:cNvSpPr>
            <a:spLocks noGrp="1"/>
          </p:cNvSpPr>
          <p:nvPr>
            <p:ph type="dt" idx="1"/>
          </p:nvPr>
        </p:nvSpPr>
        <p:spPr>
          <a:xfrm>
            <a:off x="4023093" y="0"/>
            <a:ext cx="3077739" cy="513508"/>
          </a:xfrm>
          <a:prstGeom prst="rect">
            <a:avLst/>
          </a:prstGeom>
        </p:spPr>
        <p:txBody>
          <a:bodyPr vert="horz" lIns="99075" tIns="49538" rIns="99075" bIns="49538" rtlCol="0"/>
          <a:lstStyle>
            <a:lvl1pPr algn="r">
              <a:defRPr sz="1300"/>
            </a:lvl1pPr>
          </a:lstStyle>
          <a:p>
            <a:fld id="{509E6452-0E59-4A2D-8C5C-BFC42BAA2681}" type="datetimeFigureOut">
              <a:rPr lang="nl-NL" smtClean="0"/>
              <a:t>20-12-2024</a:t>
            </a:fld>
            <a:endParaRPr lang="nl-NL"/>
          </a:p>
        </p:txBody>
      </p:sp>
      <p:sp>
        <p:nvSpPr>
          <p:cNvPr id="4" name="Tijdelijke aanduiding voor dia-afbeelding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5" tIns="49538" rIns="99075" bIns="49538" rtlCol="0" anchor="ctr"/>
          <a:lstStyle/>
          <a:p>
            <a:endParaRPr lang="nl-NL"/>
          </a:p>
        </p:txBody>
      </p:sp>
      <p:sp>
        <p:nvSpPr>
          <p:cNvPr id="5" name="Tijdelijke aanduiding voor notities 4"/>
          <p:cNvSpPr>
            <a:spLocks noGrp="1"/>
          </p:cNvSpPr>
          <p:nvPr>
            <p:ph type="body" sz="quarter" idx="3"/>
          </p:nvPr>
        </p:nvSpPr>
        <p:spPr>
          <a:xfrm>
            <a:off x="710248" y="4925408"/>
            <a:ext cx="5681980" cy="4029879"/>
          </a:xfrm>
          <a:prstGeom prst="rect">
            <a:avLst/>
          </a:prstGeom>
        </p:spPr>
        <p:txBody>
          <a:bodyPr vert="horz" lIns="99075" tIns="49538" rIns="99075" bIns="49538"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08"/>
            <a:ext cx="3077739" cy="513507"/>
          </a:xfrm>
          <a:prstGeom prst="rect">
            <a:avLst/>
          </a:prstGeom>
        </p:spPr>
        <p:txBody>
          <a:bodyPr vert="horz" lIns="99075" tIns="49538" rIns="99075" bIns="49538"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3093" y="9721108"/>
            <a:ext cx="3077739" cy="513507"/>
          </a:xfrm>
          <a:prstGeom prst="rect">
            <a:avLst/>
          </a:prstGeom>
        </p:spPr>
        <p:txBody>
          <a:bodyPr vert="horz" lIns="99075" tIns="49538" rIns="99075" bIns="49538" rtlCol="0" anchor="b"/>
          <a:lstStyle>
            <a:lvl1pPr algn="r">
              <a:defRPr sz="1300"/>
            </a:lvl1pPr>
          </a:lstStyle>
          <a:p>
            <a:fld id="{6A6ECA81-F72B-4C85-9044-ECB0BBE894BB}" type="slidenum">
              <a:rPr lang="nl-NL" smtClean="0"/>
              <a:t>‹nr.›</a:t>
            </a:fld>
            <a:endParaRPr lang="nl-NL"/>
          </a:p>
        </p:txBody>
      </p:sp>
    </p:spTree>
    <p:extLst>
      <p:ext uri="{BB962C8B-B14F-4D97-AF65-F5344CB8AC3E}">
        <p14:creationId xmlns:p14="http://schemas.microsoft.com/office/powerpoint/2010/main" val="1705965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39DAAF01-1C32-3ADB-CE32-DF8529BC10A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B047E6-030D-4BAC-8117-C3D6A266262A}" type="slidenum">
              <a:rPr lang="nl-NL" altLang="nl-NL" smtClean="0"/>
              <a:pPr>
                <a:spcBef>
                  <a:spcPct val="0"/>
                </a:spcBef>
              </a:pPr>
              <a:t>7</a:t>
            </a:fld>
            <a:endParaRPr lang="nl-NL" altLang="nl-NL"/>
          </a:p>
        </p:txBody>
      </p:sp>
      <p:sp>
        <p:nvSpPr>
          <p:cNvPr id="49155" name="Rectangle 2">
            <a:extLst>
              <a:ext uri="{FF2B5EF4-FFF2-40B4-BE49-F238E27FC236}">
                <a16:creationId xmlns:a16="http://schemas.microsoft.com/office/drawing/2014/main" id="{1164F499-67F9-6E47-C7B0-A73D05AA358A}"/>
              </a:ext>
            </a:extLst>
          </p:cNvPr>
          <p:cNvSpPr>
            <a:spLocks noRot="1" noChangeArrowheads="1" noTextEdit="1"/>
          </p:cNvSpPr>
          <p:nvPr>
            <p:ph type="sldImg"/>
          </p:nvPr>
        </p:nvSpPr>
        <p:spPr>
          <a:ln/>
        </p:spPr>
      </p:sp>
      <p:sp>
        <p:nvSpPr>
          <p:cNvPr id="49156" name="Rectangle 3">
            <a:extLst>
              <a:ext uri="{FF2B5EF4-FFF2-40B4-BE49-F238E27FC236}">
                <a16:creationId xmlns:a16="http://schemas.microsoft.com/office/drawing/2014/main" id="{BA9C683B-81B2-4961-6716-F84C2320E37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nl-NL" alt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B600ED03-873D-D570-0253-5E258DA9A96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57DD77-EE5F-4F6D-AEF9-3F05849DF198}" type="slidenum">
              <a:rPr lang="nl-NL" altLang="nl-NL" smtClean="0"/>
              <a:pPr>
                <a:spcBef>
                  <a:spcPct val="0"/>
                </a:spcBef>
              </a:pPr>
              <a:t>8</a:t>
            </a:fld>
            <a:endParaRPr lang="nl-NL" altLang="nl-NL"/>
          </a:p>
        </p:txBody>
      </p:sp>
      <p:sp>
        <p:nvSpPr>
          <p:cNvPr id="51203" name="Rectangle 2">
            <a:extLst>
              <a:ext uri="{FF2B5EF4-FFF2-40B4-BE49-F238E27FC236}">
                <a16:creationId xmlns:a16="http://schemas.microsoft.com/office/drawing/2014/main" id="{86813CC9-3005-BA6A-B588-B30507C730A6}"/>
              </a:ext>
            </a:extLst>
          </p:cNvPr>
          <p:cNvSpPr>
            <a:spLocks noRot="1" noChangeArrowheads="1" noTextEdit="1"/>
          </p:cNvSpPr>
          <p:nvPr>
            <p:ph type="sldImg"/>
          </p:nvPr>
        </p:nvSpPr>
        <p:spPr>
          <a:ln/>
        </p:spPr>
      </p:sp>
      <p:sp>
        <p:nvSpPr>
          <p:cNvPr id="51204" name="Rectangle 3">
            <a:extLst>
              <a:ext uri="{FF2B5EF4-FFF2-40B4-BE49-F238E27FC236}">
                <a16:creationId xmlns:a16="http://schemas.microsoft.com/office/drawing/2014/main" id="{F7098304-FAAE-A15D-0F0B-69CDF7CD9DA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nl-NL" alt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B820CC04-3607-ED6B-0F41-E9452D34C48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0B545E-F4A6-4FAA-97E8-1FCCD1947D3D}" type="slidenum">
              <a:rPr lang="nl-NL" altLang="nl-NL" smtClean="0"/>
              <a:pPr>
                <a:spcBef>
                  <a:spcPct val="0"/>
                </a:spcBef>
              </a:pPr>
              <a:t>9</a:t>
            </a:fld>
            <a:endParaRPr lang="nl-NL" altLang="nl-NL"/>
          </a:p>
        </p:txBody>
      </p:sp>
      <p:sp>
        <p:nvSpPr>
          <p:cNvPr id="53251" name="Rectangle 2">
            <a:extLst>
              <a:ext uri="{FF2B5EF4-FFF2-40B4-BE49-F238E27FC236}">
                <a16:creationId xmlns:a16="http://schemas.microsoft.com/office/drawing/2014/main" id="{03FA357D-AA1F-F519-E284-3F575CCBBCD0}"/>
              </a:ext>
            </a:extLst>
          </p:cNvPr>
          <p:cNvSpPr>
            <a:spLocks noRot="1" noChangeArrowheads="1" noTextEdit="1"/>
          </p:cNvSpPr>
          <p:nvPr>
            <p:ph type="sldImg"/>
          </p:nvPr>
        </p:nvSpPr>
        <p:spPr>
          <a:ln/>
        </p:spPr>
      </p:sp>
      <p:sp>
        <p:nvSpPr>
          <p:cNvPr id="53252" name="Rectangle 3">
            <a:extLst>
              <a:ext uri="{FF2B5EF4-FFF2-40B4-BE49-F238E27FC236}">
                <a16:creationId xmlns:a16="http://schemas.microsoft.com/office/drawing/2014/main" id="{3CF3C78B-0830-5358-866C-5602D4C20FF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nl-NL" alt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496AC4CA-3E13-A7D8-038A-28A8406A180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44F0CD-CC7E-4A10-A9BC-29D244C10875}" type="slidenum">
              <a:rPr lang="nl-NL" altLang="nl-NL" smtClean="0"/>
              <a:pPr>
                <a:spcBef>
                  <a:spcPct val="0"/>
                </a:spcBef>
              </a:pPr>
              <a:t>10</a:t>
            </a:fld>
            <a:endParaRPr lang="nl-NL" altLang="nl-NL"/>
          </a:p>
        </p:txBody>
      </p:sp>
      <p:sp>
        <p:nvSpPr>
          <p:cNvPr id="55299" name="Rectangle 2">
            <a:extLst>
              <a:ext uri="{FF2B5EF4-FFF2-40B4-BE49-F238E27FC236}">
                <a16:creationId xmlns:a16="http://schemas.microsoft.com/office/drawing/2014/main" id="{3960D04F-215C-73EC-545A-7AD572842E9C}"/>
              </a:ext>
            </a:extLst>
          </p:cNvPr>
          <p:cNvSpPr>
            <a:spLocks noRot="1" noChangeArrowheads="1" noTextEdit="1"/>
          </p:cNvSpPr>
          <p:nvPr>
            <p:ph type="sldImg"/>
          </p:nvPr>
        </p:nvSpPr>
        <p:spPr>
          <a:ln/>
        </p:spPr>
      </p:sp>
      <p:sp>
        <p:nvSpPr>
          <p:cNvPr id="55300" name="Rectangle 3">
            <a:extLst>
              <a:ext uri="{FF2B5EF4-FFF2-40B4-BE49-F238E27FC236}">
                <a16:creationId xmlns:a16="http://schemas.microsoft.com/office/drawing/2014/main" id="{E8229E8F-2E73-962C-A3A0-FAD0D7F2DFD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A2F5E-1D60-444F-894F-70455CFA09F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BEEC4F4-4189-4572-B2B0-9C70BB190F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994A915-BE50-4FA7-89FD-8E714FF32344}"/>
              </a:ext>
            </a:extLst>
          </p:cNvPr>
          <p:cNvSpPr>
            <a:spLocks noGrp="1"/>
          </p:cNvSpPr>
          <p:nvPr>
            <p:ph type="dt" sz="half" idx="10"/>
          </p:nvPr>
        </p:nvSpPr>
        <p:spPr/>
        <p:txBody>
          <a:bodyPr/>
          <a:lstStyle/>
          <a:p>
            <a:fld id="{83284890-85D2-4D7B-8EF5-15A9C1DB8F42}" type="datetimeFigureOut">
              <a:rPr lang="en-US" smtClean="0"/>
              <a:t>12/20/2024</a:t>
            </a:fld>
            <a:endParaRPr lang="en-US" dirty="0"/>
          </a:p>
        </p:txBody>
      </p:sp>
      <p:sp>
        <p:nvSpPr>
          <p:cNvPr id="5" name="Tijdelijke aanduiding voor voettekst 4">
            <a:extLst>
              <a:ext uri="{FF2B5EF4-FFF2-40B4-BE49-F238E27FC236}">
                <a16:creationId xmlns:a16="http://schemas.microsoft.com/office/drawing/2014/main" id="{9B5746DD-037A-4026-8E08-3F7C047CA5CF}"/>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E7DE41D2-418A-4F0F-B4DA-4B18F1895EB8}"/>
              </a:ext>
            </a:extLst>
          </p:cNvPr>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615012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7DED26-97C6-40ED-83CB-A93575E4DB9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AED7A58-0E22-4797-A906-41DD1FE6D10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81294E6-1153-423D-91C5-7CCE93E0FB4F}"/>
              </a:ext>
            </a:extLst>
          </p:cNvPr>
          <p:cNvSpPr>
            <a:spLocks noGrp="1"/>
          </p:cNvSpPr>
          <p:nvPr>
            <p:ph type="dt" sz="half" idx="10"/>
          </p:nvPr>
        </p:nvSpPr>
        <p:spPr/>
        <p:txBody>
          <a:bodyPr/>
          <a:lstStyle/>
          <a:p>
            <a:fld id="{87157CC2-0FC8-4686-B024-99790E0F5162}" type="datetimeFigureOut">
              <a:rPr lang="en-US" smtClean="0"/>
              <a:t>12/20/2024</a:t>
            </a:fld>
            <a:endParaRPr lang="en-US" dirty="0"/>
          </a:p>
        </p:txBody>
      </p:sp>
      <p:sp>
        <p:nvSpPr>
          <p:cNvPr id="5" name="Tijdelijke aanduiding voor voettekst 4">
            <a:extLst>
              <a:ext uri="{FF2B5EF4-FFF2-40B4-BE49-F238E27FC236}">
                <a16:creationId xmlns:a16="http://schemas.microsoft.com/office/drawing/2014/main" id="{559552EE-170E-4680-959C-2710990F7C68}"/>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2E63CB0-AAD0-4EB5-A875-1A7DED82AC6B}"/>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048825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619E7CB-EA3B-4823-A2FF-860F2660A69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A15ADB0-C761-47DB-8B18-AB49F1FE581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EFF9B26-6356-49AC-9A91-50DE24B32EBF}"/>
              </a:ext>
            </a:extLst>
          </p:cNvPr>
          <p:cNvSpPr>
            <a:spLocks noGrp="1"/>
          </p:cNvSpPr>
          <p:nvPr>
            <p:ph type="dt" sz="half" idx="10"/>
          </p:nvPr>
        </p:nvSpPr>
        <p:spPr/>
        <p:txBody>
          <a:bodyPr/>
          <a:lstStyle/>
          <a:p>
            <a:fld id="{F6764DA5-CD3D-4590-A511-FCD3BC7A793E}" type="datetimeFigureOut">
              <a:rPr lang="en-US" smtClean="0"/>
              <a:t>12/20/2024</a:t>
            </a:fld>
            <a:endParaRPr lang="en-US" dirty="0"/>
          </a:p>
        </p:txBody>
      </p:sp>
      <p:sp>
        <p:nvSpPr>
          <p:cNvPr id="5" name="Tijdelijke aanduiding voor voettekst 4">
            <a:extLst>
              <a:ext uri="{FF2B5EF4-FFF2-40B4-BE49-F238E27FC236}">
                <a16:creationId xmlns:a16="http://schemas.microsoft.com/office/drawing/2014/main" id="{61F05F3C-6DA1-4928-A9EA-AA02C153B6DB}"/>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91686E99-B67C-41A3-8C7E-74AC347BAAB8}"/>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916886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8DD2C6-47DB-4E82-9A21-F043C49EB7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E5B36E4-530A-47EC-8E0C-3EAC6081BC5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CFEB1FF-8516-4931-9AF6-6A2315240F11}"/>
              </a:ext>
            </a:extLst>
          </p:cNvPr>
          <p:cNvSpPr>
            <a:spLocks noGrp="1"/>
          </p:cNvSpPr>
          <p:nvPr>
            <p:ph type="dt" sz="half" idx="10"/>
          </p:nvPr>
        </p:nvSpPr>
        <p:spPr/>
        <p:txBody>
          <a:bodyPr/>
          <a:lstStyle/>
          <a:p>
            <a:fld id="{82F5661D-6934-4B32-B92C-470368BF1EC6}" type="datetimeFigureOut">
              <a:rPr lang="en-US" smtClean="0"/>
              <a:t>12/20/2024</a:t>
            </a:fld>
            <a:endParaRPr lang="en-US" dirty="0"/>
          </a:p>
        </p:txBody>
      </p:sp>
      <p:sp>
        <p:nvSpPr>
          <p:cNvPr id="5" name="Tijdelijke aanduiding voor voettekst 4">
            <a:extLst>
              <a:ext uri="{FF2B5EF4-FFF2-40B4-BE49-F238E27FC236}">
                <a16:creationId xmlns:a16="http://schemas.microsoft.com/office/drawing/2014/main" id="{2A503A5E-332C-4B2E-9871-7AF89712C15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0F18D5BE-E72F-438E-84C0-53C4F47DE1C3}"/>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783188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0E21D5-31E9-47AA-9757-D0FD6FBE82F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CF39069-410E-479C-AF0C-02EF1CD5E6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9DD9B07-8FF2-4B9C-B569-A89F1115FC94}"/>
              </a:ext>
            </a:extLst>
          </p:cNvPr>
          <p:cNvSpPr>
            <a:spLocks noGrp="1"/>
          </p:cNvSpPr>
          <p:nvPr>
            <p:ph type="dt" sz="half" idx="10"/>
          </p:nvPr>
        </p:nvSpPr>
        <p:spPr/>
        <p:txBody>
          <a:bodyPr/>
          <a:lstStyle/>
          <a:p>
            <a:fld id="{C6F822A4-8DA6-4447-9B1F-C5DB58435268}" type="datetimeFigureOut">
              <a:rPr lang="en-US" smtClean="0"/>
              <a:t>12/20/2024</a:t>
            </a:fld>
            <a:endParaRPr lang="en-US" dirty="0"/>
          </a:p>
        </p:txBody>
      </p:sp>
      <p:sp>
        <p:nvSpPr>
          <p:cNvPr id="5" name="Tijdelijke aanduiding voor voettekst 4">
            <a:extLst>
              <a:ext uri="{FF2B5EF4-FFF2-40B4-BE49-F238E27FC236}">
                <a16:creationId xmlns:a16="http://schemas.microsoft.com/office/drawing/2014/main" id="{CDF91E72-3DA2-4045-A90B-AF61DCB1C2FB}"/>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FDB57D35-8ACA-4B22-A058-246D0C71FF1C}"/>
              </a:ext>
            </a:extLst>
          </p:cNvPr>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81004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256F3-E8A5-431C-BCD1-65295DC189A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4132EAE-2BD4-4ABF-BBF4-A291F7D8A19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7612E79-2F0B-4778-A880-3B016E5DD4C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2A332C3-D68F-4A29-AF39-AEFDCCBFC660}"/>
              </a:ext>
            </a:extLst>
          </p:cNvPr>
          <p:cNvSpPr>
            <a:spLocks noGrp="1"/>
          </p:cNvSpPr>
          <p:nvPr>
            <p:ph type="dt" sz="half" idx="10"/>
          </p:nvPr>
        </p:nvSpPr>
        <p:spPr/>
        <p:txBody>
          <a:bodyPr/>
          <a:lstStyle/>
          <a:p>
            <a:fld id="{E548D31E-DCDA-41A7-9C67-C4B11B94D21D}" type="datetimeFigureOut">
              <a:rPr lang="en-US" smtClean="0"/>
              <a:t>12/20/2024</a:t>
            </a:fld>
            <a:endParaRPr lang="en-US" dirty="0"/>
          </a:p>
        </p:txBody>
      </p:sp>
      <p:sp>
        <p:nvSpPr>
          <p:cNvPr id="6" name="Tijdelijke aanduiding voor voettekst 5">
            <a:extLst>
              <a:ext uri="{FF2B5EF4-FFF2-40B4-BE49-F238E27FC236}">
                <a16:creationId xmlns:a16="http://schemas.microsoft.com/office/drawing/2014/main" id="{6E885D4E-2BFA-4C36-8655-EC4373DD7BE7}"/>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2CBB43E9-50CE-44F6-B632-B0164371E5AF}"/>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234937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776D3-F406-4180-B27E-388B15B9A03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5AE797C-5AB9-4020-A081-579BEA46C9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C580C48-B961-45FD-861E-7C7B3E9158E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B30EF8D-85D0-4EF6-8D6C-53A6DB146F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16F5B29-D207-4247-8E5B-071C12EA2F8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A08A9BE-0AE3-423A-9433-5B89483D4337}"/>
              </a:ext>
            </a:extLst>
          </p:cNvPr>
          <p:cNvSpPr>
            <a:spLocks noGrp="1"/>
          </p:cNvSpPr>
          <p:nvPr>
            <p:ph type="dt" sz="half" idx="10"/>
          </p:nvPr>
        </p:nvSpPr>
        <p:spPr/>
        <p:txBody>
          <a:bodyPr/>
          <a:lstStyle/>
          <a:p>
            <a:fld id="{9B3762C0-B258-48F1-ADE6-176B4174CCDD}" type="datetimeFigureOut">
              <a:rPr lang="en-US" smtClean="0"/>
              <a:t>12/20/2024</a:t>
            </a:fld>
            <a:endParaRPr lang="en-US" dirty="0"/>
          </a:p>
        </p:txBody>
      </p:sp>
      <p:sp>
        <p:nvSpPr>
          <p:cNvPr id="8" name="Tijdelijke aanduiding voor voettekst 7">
            <a:extLst>
              <a:ext uri="{FF2B5EF4-FFF2-40B4-BE49-F238E27FC236}">
                <a16:creationId xmlns:a16="http://schemas.microsoft.com/office/drawing/2014/main" id="{5630800F-809A-4EB5-BA1C-5258C9056DDB}"/>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CF1F60CB-2E63-4A45-8A89-D49FE38E0E9F}"/>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572544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7C6BBC-F612-4379-A4B5-7C9EE0CDDF4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3758FE1-F4D8-4A38-9B3B-CCCB3F15D427}"/>
              </a:ext>
            </a:extLst>
          </p:cNvPr>
          <p:cNvSpPr>
            <a:spLocks noGrp="1"/>
          </p:cNvSpPr>
          <p:nvPr>
            <p:ph type="dt" sz="half" idx="10"/>
          </p:nvPr>
        </p:nvSpPr>
        <p:spPr/>
        <p:txBody>
          <a:bodyPr/>
          <a:lstStyle/>
          <a:p>
            <a:fld id="{677919A6-33EB-49BD-A62F-1FA56B9F9712}" type="datetimeFigureOut">
              <a:rPr lang="en-US" smtClean="0"/>
              <a:t>12/20/2024</a:t>
            </a:fld>
            <a:endParaRPr lang="en-US" dirty="0"/>
          </a:p>
        </p:txBody>
      </p:sp>
      <p:sp>
        <p:nvSpPr>
          <p:cNvPr id="4" name="Tijdelijke aanduiding voor voettekst 3">
            <a:extLst>
              <a:ext uri="{FF2B5EF4-FFF2-40B4-BE49-F238E27FC236}">
                <a16:creationId xmlns:a16="http://schemas.microsoft.com/office/drawing/2014/main" id="{644FF594-C34A-4D8A-AFBB-91680F6E430C}"/>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AC1C598B-DF25-43A1-BAE6-0DC2ABC6A213}"/>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541045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39118D5-02F0-40F6-AD5D-797983D0350B}"/>
              </a:ext>
            </a:extLst>
          </p:cNvPr>
          <p:cNvSpPr>
            <a:spLocks noGrp="1"/>
          </p:cNvSpPr>
          <p:nvPr>
            <p:ph type="dt" sz="half" idx="10"/>
          </p:nvPr>
        </p:nvSpPr>
        <p:spPr/>
        <p:txBody>
          <a:bodyPr/>
          <a:lstStyle/>
          <a:p>
            <a:fld id="{CA4E7D1B-D673-4CF6-8672-009D42ABD2A0}" type="datetimeFigureOut">
              <a:rPr lang="en-US" smtClean="0"/>
              <a:t>12/20/2024</a:t>
            </a:fld>
            <a:endParaRPr lang="en-US" dirty="0"/>
          </a:p>
        </p:txBody>
      </p:sp>
      <p:sp>
        <p:nvSpPr>
          <p:cNvPr id="3" name="Tijdelijke aanduiding voor voettekst 2">
            <a:extLst>
              <a:ext uri="{FF2B5EF4-FFF2-40B4-BE49-F238E27FC236}">
                <a16:creationId xmlns:a16="http://schemas.microsoft.com/office/drawing/2014/main" id="{E907644B-1E3F-465C-BC7A-01A69B8C0AD8}"/>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799DE00E-16CE-4EFD-80C5-F00FA5F79D3B}"/>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457204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2CC58-C5DE-4452-B31D-E23E2906280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0079EFB-13E8-4C1E-A5FE-C02A80BB73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A41C7D4-5BD8-4D7D-8A34-14D6F3352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7D5FBB2-13F9-4A69-81EC-EBF85AE55080}"/>
              </a:ext>
            </a:extLst>
          </p:cNvPr>
          <p:cNvSpPr>
            <a:spLocks noGrp="1"/>
          </p:cNvSpPr>
          <p:nvPr>
            <p:ph type="dt" sz="half" idx="10"/>
          </p:nvPr>
        </p:nvSpPr>
        <p:spPr/>
        <p:txBody>
          <a:bodyPr/>
          <a:lstStyle/>
          <a:p>
            <a:fld id="{DA16AA21-1863-4931-97CB-99D0A168701B}" type="datetimeFigureOut">
              <a:rPr lang="en-US" smtClean="0"/>
              <a:t>12/20/2024</a:t>
            </a:fld>
            <a:endParaRPr lang="en-US" dirty="0"/>
          </a:p>
        </p:txBody>
      </p:sp>
      <p:sp>
        <p:nvSpPr>
          <p:cNvPr id="6" name="Tijdelijke aanduiding voor voettekst 5">
            <a:extLst>
              <a:ext uri="{FF2B5EF4-FFF2-40B4-BE49-F238E27FC236}">
                <a16:creationId xmlns:a16="http://schemas.microsoft.com/office/drawing/2014/main" id="{0BF4014D-B592-4FF0-BC38-07B314F718A1}"/>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398E4B68-A0D8-40D1-A47D-9B649DDCD494}"/>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82827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52B6F4-698E-4A83-A101-6B56F514985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5EC0871-3D41-468F-B03F-A75628E74B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E1D26EB-FFE6-492F-9F4A-08678FE678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C014782-1466-44A1-86A2-ECA7B431FC46}"/>
              </a:ext>
            </a:extLst>
          </p:cNvPr>
          <p:cNvSpPr>
            <a:spLocks noGrp="1"/>
          </p:cNvSpPr>
          <p:nvPr>
            <p:ph type="dt" sz="half" idx="10"/>
          </p:nvPr>
        </p:nvSpPr>
        <p:spPr/>
        <p:txBody>
          <a:bodyPr/>
          <a:lstStyle/>
          <a:p>
            <a:fld id="{3772C379-9A7C-4C87-A116-CBE9F58B04C5}" type="datetimeFigureOut">
              <a:rPr lang="en-US" smtClean="0"/>
              <a:t>12/20/2024</a:t>
            </a:fld>
            <a:endParaRPr lang="en-US" dirty="0"/>
          </a:p>
        </p:txBody>
      </p:sp>
      <p:sp>
        <p:nvSpPr>
          <p:cNvPr id="6" name="Tijdelijke aanduiding voor voettekst 5">
            <a:extLst>
              <a:ext uri="{FF2B5EF4-FFF2-40B4-BE49-F238E27FC236}">
                <a16:creationId xmlns:a16="http://schemas.microsoft.com/office/drawing/2014/main" id="{ECCFCB2B-B7E7-449B-9EDA-66B06E91DE4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11BFB6C-A815-4523-BB3F-FCFA0446711A}"/>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74318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6B2162D-B6A3-4ECF-83AD-3CBADF2B36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5DF99EF-B5E1-4787-8A5F-B67719E85C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5133A9F-AF25-41D1-9F76-AB82168FFD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4C608-40B1-4030-A28D-5B74BC98ADCE}" type="datetimeFigureOut">
              <a:rPr lang="en-US" smtClean="0"/>
              <a:t>12/20/2024</a:t>
            </a:fld>
            <a:endParaRPr lang="en-US" dirty="0"/>
          </a:p>
        </p:txBody>
      </p:sp>
      <p:sp>
        <p:nvSpPr>
          <p:cNvPr id="5" name="Tijdelijke aanduiding voor voettekst 4">
            <a:extLst>
              <a:ext uri="{FF2B5EF4-FFF2-40B4-BE49-F238E27FC236}">
                <a16:creationId xmlns:a16="http://schemas.microsoft.com/office/drawing/2014/main" id="{DD4C3A24-7A73-4354-B6C2-236AA32B94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22345B4C-8D5D-404C-BB06-F452467F6E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08666226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ideo" Target="https://www.youtube.com/embed/zY0CDJLXAYY?feature=oembed" TargetMode="Externa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2938DD28-C548-4ABF-A9AF-1AC827D9481C}"/>
              </a:ext>
            </a:extLst>
          </p:cNvPr>
          <p:cNvSpPr txBox="1"/>
          <p:nvPr/>
        </p:nvSpPr>
        <p:spPr>
          <a:xfrm>
            <a:off x="481586" y="976192"/>
            <a:ext cx="4032771" cy="646331"/>
          </a:xfrm>
          <a:prstGeom prst="rect">
            <a:avLst/>
          </a:prstGeom>
          <a:noFill/>
        </p:spPr>
        <p:txBody>
          <a:bodyPr wrap="none" rtlCol="0">
            <a:spAutoFit/>
          </a:bodyPr>
          <a:lstStyle/>
          <a:p>
            <a:r>
              <a:rPr lang="nl-NL" sz="3600" b="1" dirty="0"/>
              <a:t>Waarom Chanoeka?</a:t>
            </a:r>
          </a:p>
        </p:txBody>
      </p:sp>
      <p:pic>
        <p:nvPicPr>
          <p:cNvPr id="1030" name="Picture 6" descr="Dit zijn de namen van de rendieren van de Kerstman - Kerstgeschenken">
            <a:extLst>
              <a:ext uri="{FF2B5EF4-FFF2-40B4-BE49-F238E27FC236}">
                <a16:creationId xmlns:a16="http://schemas.microsoft.com/office/drawing/2014/main" id="{3F2A8C98-2CE1-D967-8D8C-A8A9566043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35" r="7587"/>
          <a:stretch/>
        </p:blipFill>
        <p:spPr bwMode="auto">
          <a:xfrm>
            <a:off x="6451134" y="2217522"/>
            <a:ext cx="5461233" cy="3240044"/>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7" descr="Afbeelding met man, straat, vasthouden, vrouw&#10;&#10;Automatisch gegenereerde beschrijving">
            <a:extLst>
              <a:ext uri="{FF2B5EF4-FFF2-40B4-BE49-F238E27FC236}">
                <a16:creationId xmlns:a16="http://schemas.microsoft.com/office/drawing/2014/main" id="{45270FCD-2FE3-34CC-42E6-A0555BAD6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613" y="2213623"/>
            <a:ext cx="5686387" cy="323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955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DCC33C7-B6A9-F378-570B-D46F6F969C7F}"/>
              </a:ext>
            </a:extLst>
          </p:cNvPr>
          <p:cNvSpPr/>
          <p:nvPr/>
        </p:nvSpPr>
        <p:spPr>
          <a:xfrm>
            <a:off x="1524000" y="0"/>
            <a:ext cx="9144000" cy="9080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4275" name="Text Box 7">
            <a:extLst>
              <a:ext uri="{FF2B5EF4-FFF2-40B4-BE49-F238E27FC236}">
                <a16:creationId xmlns:a16="http://schemas.microsoft.com/office/drawing/2014/main" id="{99605CB0-5DEC-6036-CA5C-FB0C10F4112A}"/>
              </a:ext>
            </a:extLst>
          </p:cNvPr>
          <p:cNvSpPr txBox="1">
            <a:spLocks noChangeArrowheads="1"/>
          </p:cNvSpPr>
          <p:nvPr/>
        </p:nvSpPr>
        <p:spPr bwMode="auto">
          <a:xfrm>
            <a:off x="1919289" y="223838"/>
            <a:ext cx="7704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l-NL" altLang="nl-NL" sz="2400" b="1">
                <a:latin typeface="Verdana" panose="020B0604030504040204" pitchFamily="34" charset="0"/>
                <a:ea typeface="Verdana" panose="020B0604030504040204" pitchFamily="34" charset="0"/>
                <a:cs typeface="Verdana" panose="020B0604030504040204" pitchFamily="34" charset="0"/>
              </a:rPr>
              <a:t>DE MAKKABEËEN</a:t>
            </a:r>
            <a:endParaRPr lang="nl-NL" altLang="nl-NL" sz="2000" b="1"/>
          </a:p>
        </p:txBody>
      </p:sp>
      <p:sp>
        <p:nvSpPr>
          <p:cNvPr id="54276" name="Text Box 7">
            <a:extLst>
              <a:ext uri="{FF2B5EF4-FFF2-40B4-BE49-F238E27FC236}">
                <a16:creationId xmlns:a16="http://schemas.microsoft.com/office/drawing/2014/main" id="{8C175B54-3B94-D36B-F04F-4A042D471B4E}"/>
              </a:ext>
            </a:extLst>
          </p:cNvPr>
          <p:cNvSpPr txBox="1">
            <a:spLocks noChangeArrowheads="1"/>
          </p:cNvSpPr>
          <p:nvPr/>
        </p:nvSpPr>
        <p:spPr bwMode="auto">
          <a:xfrm>
            <a:off x="1946276" y="1412876"/>
            <a:ext cx="7966075"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nl-NL" altLang="en-US" sz="1800">
                <a:latin typeface="Verdana" panose="020B0604030504040204" pitchFamily="34" charset="0"/>
                <a:ea typeface="Verdana" panose="020B0604030504040204" pitchFamily="34" charset="0"/>
                <a:cs typeface="Verdana" panose="020B0604030504040204" pitchFamily="34" charset="0"/>
              </a:rPr>
              <a:t>1 Makk.2:15-28</a:t>
            </a:r>
          </a:p>
          <a:p>
            <a:pPr>
              <a:lnSpc>
                <a:spcPct val="150000"/>
              </a:lnSpc>
              <a:spcBef>
                <a:spcPct val="0"/>
              </a:spcBef>
              <a:buFontTx/>
              <a:buNone/>
            </a:pPr>
            <a:r>
              <a:rPr lang="nl-NL" altLang="en-US" sz="1800">
                <a:latin typeface="Verdana" panose="020B0604030504040204" pitchFamily="34" charset="0"/>
                <a:ea typeface="Verdana" panose="020B0604030504040204" pitchFamily="34" charset="0"/>
                <a:cs typeface="Verdana" panose="020B0604030504040204" pitchFamily="34" charset="0"/>
              </a:rPr>
              <a:t>Daarna trok Mattatias door de stad en riep met luide stem: “Laat iedereen die de wet is toegedaan en pal staat voor het verbond, zich bij mij aansluiten.” Hij vluchtte met zijn zonen de bergen in, hun bezittingen lieten zij achter in de stad.</a:t>
            </a:r>
          </a:p>
        </p:txBody>
      </p:sp>
      <p:sp>
        <p:nvSpPr>
          <p:cNvPr id="5" name="Rechthoek: afgeronde hoeken 4">
            <a:extLst>
              <a:ext uri="{FF2B5EF4-FFF2-40B4-BE49-F238E27FC236}">
                <a16:creationId xmlns:a16="http://schemas.microsoft.com/office/drawing/2014/main" id="{BB139BA3-605F-9525-B095-F59D51DE61FC}"/>
              </a:ext>
            </a:extLst>
          </p:cNvPr>
          <p:cNvSpPr/>
          <p:nvPr/>
        </p:nvSpPr>
        <p:spPr>
          <a:xfrm>
            <a:off x="1847851" y="4030663"/>
            <a:ext cx="5040313" cy="2241550"/>
          </a:xfrm>
          <a:prstGeom prst="roundRect">
            <a:avLst/>
          </a:prstGeom>
          <a:solidFill>
            <a:schemeClr val="accent3">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Tekstvak 6">
            <a:extLst>
              <a:ext uri="{FF2B5EF4-FFF2-40B4-BE49-F238E27FC236}">
                <a16:creationId xmlns:a16="http://schemas.microsoft.com/office/drawing/2014/main" id="{D05FD6B8-E295-5D24-81FD-5ABFCBB8B865}"/>
              </a:ext>
            </a:extLst>
          </p:cNvPr>
          <p:cNvSpPr txBox="1"/>
          <p:nvPr/>
        </p:nvSpPr>
        <p:spPr>
          <a:xfrm>
            <a:off x="1995489" y="4064000"/>
            <a:ext cx="3913187" cy="2114550"/>
          </a:xfrm>
          <a:prstGeom prst="rect">
            <a:avLst/>
          </a:prstGeom>
          <a:noFill/>
        </p:spPr>
        <p:txBody>
          <a:bodyPr wrap="none">
            <a:spAutoFit/>
          </a:bodyPr>
          <a:lstStyle/>
          <a:p>
            <a:pPr>
              <a:lnSpc>
                <a:spcPct val="150000"/>
              </a:lnSpc>
              <a:defRPr/>
            </a:pPr>
            <a:r>
              <a:rPr lang="nl-NL" dirty="0">
                <a:latin typeface="Verdana" panose="020B0604030504040204" pitchFamily="34" charset="0"/>
                <a:ea typeface="Verdana" panose="020B0604030504040204" pitchFamily="34" charset="0"/>
              </a:rPr>
              <a:t>God gebruikt de Makkabeeën:</a:t>
            </a:r>
          </a:p>
          <a:p>
            <a:pPr marL="285750" indent="-285750">
              <a:lnSpc>
                <a:spcPct val="150000"/>
              </a:lnSpc>
              <a:buFontTx/>
              <a:buChar char="-"/>
              <a:defRPr/>
            </a:pPr>
            <a:r>
              <a:rPr lang="nl-NL" dirty="0">
                <a:latin typeface="Verdana" panose="020B0604030504040204" pitchFamily="34" charset="0"/>
                <a:ea typeface="Verdana" panose="020B0604030504040204" pitchFamily="34" charset="0"/>
              </a:rPr>
              <a:t>Terug veroveren Jeruzalem</a:t>
            </a:r>
          </a:p>
          <a:p>
            <a:pPr marL="285750" indent="-285750">
              <a:lnSpc>
                <a:spcPct val="150000"/>
              </a:lnSpc>
              <a:buFontTx/>
              <a:buChar char="-"/>
              <a:defRPr/>
            </a:pPr>
            <a:r>
              <a:rPr lang="nl-NL" dirty="0">
                <a:latin typeface="Verdana" panose="020B0604030504040204" pitchFamily="34" charset="0"/>
                <a:ea typeface="Verdana" panose="020B0604030504040204" pitchFamily="34" charset="0"/>
              </a:rPr>
              <a:t>Veroveren en reinigen tempel</a:t>
            </a:r>
          </a:p>
          <a:p>
            <a:pPr marL="285750" indent="-285750">
              <a:lnSpc>
                <a:spcPct val="150000"/>
              </a:lnSpc>
              <a:buFontTx/>
              <a:buChar char="-"/>
              <a:defRPr/>
            </a:pPr>
            <a:r>
              <a:rPr lang="nl-NL" dirty="0">
                <a:latin typeface="Verdana" panose="020B0604030504040204" pitchFamily="34" charset="0"/>
                <a:ea typeface="Verdana" panose="020B0604030504040204" pitchFamily="34" charset="0"/>
              </a:rPr>
              <a:t>Herstellen priesterschap</a:t>
            </a:r>
          </a:p>
          <a:p>
            <a:pPr marL="285750" indent="-285750">
              <a:lnSpc>
                <a:spcPct val="150000"/>
              </a:lnSpc>
              <a:buFontTx/>
              <a:buChar char="-"/>
              <a:defRPr/>
            </a:pPr>
            <a:r>
              <a:rPr lang="nl-NL" dirty="0">
                <a:latin typeface="Verdana" panose="020B0604030504040204" pitchFamily="34" charset="0"/>
                <a:ea typeface="Verdana" panose="020B0604030504040204" pitchFamily="34" charset="0"/>
              </a:rPr>
              <a:t>Doorgang Verlossingsplan</a:t>
            </a:r>
          </a:p>
        </p:txBody>
      </p:sp>
      <p:sp>
        <p:nvSpPr>
          <p:cNvPr id="8" name="Rechthoek: afgeronde hoeken 7">
            <a:extLst>
              <a:ext uri="{FF2B5EF4-FFF2-40B4-BE49-F238E27FC236}">
                <a16:creationId xmlns:a16="http://schemas.microsoft.com/office/drawing/2014/main" id="{764BC671-B0CB-2EB5-BEE0-4E8E5DBE3EA4}"/>
              </a:ext>
            </a:extLst>
          </p:cNvPr>
          <p:cNvSpPr/>
          <p:nvPr/>
        </p:nvSpPr>
        <p:spPr>
          <a:xfrm>
            <a:off x="7054851" y="4030663"/>
            <a:ext cx="3313113" cy="2241550"/>
          </a:xfrm>
          <a:prstGeom prst="roundRect">
            <a:avLst/>
          </a:prstGeom>
          <a:solidFill>
            <a:schemeClr val="accent3">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Tekstvak 8">
            <a:extLst>
              <a:ext uri="{FF2B5EF4-FFF2-40B4-BE49-F238E27FC236}">
                <a16:creationId xmlns:a16="http://schemas.microsoft.com/office/drawing/2014/main" id="{099A4C5F-4003-B57D-236F-FBE4E79F25C7}"/>
              </a:ext>
            </a:extLst>
          </p:cNvPr>
          <p:cNvSpPr txBox="1">
            <a:spLocks noChangeArrowheads="1"/>
          </p:cNvSpPr>
          <p:nvPr/>
        </p:nvSpPr>
        <p:spPr bwMode="auto">
          <a:xfrm>
            <a:off x="7202489" y="4064001"/>
            <a:ext cx="316547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nl-NL" altLang="en-US" sz="1800">
                <a:latin typeface="Verdana" panose="020B0604030504040204" pitchFamily="34" charset="0"/>
                <a:ea typeface="Verdana" panose="020B0604030504040204" pitchFamily="34" charset="0"/>
                <a:cs typeface="Verdana" panose="020B0604030504040204" pitchFamily="34" charset="0"/>
              </a:rPr>
              <a:t>Gevecht:</a:t>
            </a:r>
          </a:p>
          <a:p>
            <a:pPr>
              <a:lnSpc>
                <a:spcPct val="150000"/>
              </a:lnSpc>
              <a:spcBef>
                <a:spcPct val="0"/>
              </a:spcBef>
              <a:buFontTx/>
              <a:buNone/>
            </a:pPr>
            <a:r>
              <a:rPr lang="nl-NL" altLang="en-US" sz="1800">
                <a:latin typeface="Verdana" panose="020B0604030504040204" pitchFamily="34" charset="0"/>
                <a:ea typeface="Verdana" panose="020B0604030504040204" pitchFamily="34" charset="0"/>
                <a:cs typeface="Verdana" panose="020B0604030504040204" pitchFamily="34" charset="0"/>
              </a:rPr>
              <a:t>- tegen assimilatie</a:t>
            </a:r>
          </a:p>
          <a:p>
            <a:pPr>
              <a:lnSpc>
                <a:spcPct val="150000"/>
              </a:lnSpc>
              <a:spcBef>
                <a:spcPct val="0"/>
              </a:spcBef>
              <a:buFontTx/>
              <a:buNone/>
            </a:pPr>
            <a:r>
              <a:rPr lang="nl-NL" altLang="en-US" sz="1800">
                <a:latin typeface="Verdana" panose="020B0604030504040204" pitchFamily="34" charset="0"/>
                <a:ea typeface="Verdana" panose="020B0604030504040204" pitchFamily="34" charset="0"/>
                <a:cs typeface="Verdana" panose="020B0604030504040204" pitchFamily="34" charset="0"/>
              </a:rPr>
              <a:t>- Voor behoud godsdienst</a:t>
            </a:r>
          </a:p>
          <a:p>
            <a:pPr>
              <a:lnSpc>
                <a:spcPct val="150000"/>
              </a:lnSpc>
              <a:spcBef>
                <a:spcPct val="0"/>
              </a:spcBef>
              <a:buFontTx/>
              <a:buNone/>
            </a:pPr>
            <a:r>
              <a:rPr lang="nl-NL" altLang="en-US" sz="1800">
                <a:latin typeface="Verdana" panose="020B0604030504040204" pitchFamily="34" charset="0"/>
                <a:ea typeface="Verdana" panose="020B0604030504040204" pitchFamily="34" charset="0"/>
                <a:cs typeface="Verdana" panose="020B0604030504040204" pitchFamily="34" charset="0"/>
              </a:rPr>
              <a:t>- Voor behoud identiteit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59">
            <a:extLst>
              <a:ext uri="{FF2B5EF4-FFF2-40B4-BE49-F238E27FC236}">
                <a16:creationId xmlns:a16="http://schemas.microsoft.com/office/drawing/2014/main" id="{B96FC576-AE30-4C09-A12C-0582F2A6A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Afbeelding 6" descr="Afbeelding met hemel, maan, buitenshuis, Achterverlichting&#10;&#10;Automatisch gegenereerde beschrijving">
            <a:extLst>
              <a:ext uri="{FF2B5EF4-FFF2-40B4-BE49-F238E27FC236}">
                <a16:creationId xmlns:a16="http://schemas.microsoft.com/office/drawing/2014/main" id="{BBAF903B-9C61-BA31-F125-FA73DEAF6AE3}"/>
              </a:ext>
            </a:extLst>
          </p:cNvPr>
          <p:cNvPicPr>
            <a:picLocks noChangeAspect="1"/>
          </p:cNvPicPr>
          <p:nvPr/>
        </p:nvPicPr>
        <p:blipFill>
          <a:blip r:embed="rId2"/>
          <a:srcRect r="1730" b="1"/>
          <a:stretch/>
        </p:blipFill>
        <p:spPr>
          <a:xfrm>
            <a:off x="1" y="10"/>
            <a:ext cx="6099048" cy="3428990"/>
          </a:xfrm>
          <a:prstGeom prst="rect">
            <a:avLst/>
          </a:prstGeom>
        </p:spPr>
      </p:pic>
      <p:pic>
        <p:nvPicPr>
          <p:cNvPr id="2050" name="Picture 2" descr="How To Stay Focused">
            <a:extLst>
              <a:ext uri="{FF2B5EF4-FFF2-40B4-BE49-F238E27FC236}">
                <a16:creationId xmlns:a16="http://schemas.microsoft.com/office/drawing/2014/main" id="{286FDE3B-F9B0-8D13-6D8D-FB2081925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447" r="2" b="12322"/>
          <a:stretch/>
        </p:blipFill>
        <p:spPr bwMode="auto">
          <a:xfrm>
            <a:off x="6092952" y="10"/>
            <a:ext cx="6099048" cy="3428990"/>
          </a:xfrm>
          <a:prstGeom prst="rect">
            <a:avLst/>
          </a:prstGeom>
          <a:extLst>
            <a:ext uri="{909E8E84-426E-40DD-AFC4-6F175D3DCCD1}">
              <a14:hiddenFill xmlns:a14="http://schemas.microsoft.com/office/drawing/2010/main">
                <a:solidFill>
                  <a:srgbClr val="FFFFFF"/>
                </a:solidFill>
              </a14:hiddenFill>
            </a:ext>
          </a:extLst>
        </p:spPr>
      </p:pic>
      <p:pic>
        <p:nvPicPr>
          <p:cNvPr id="1030" name="Picture 6" descr="Everything You Need to Know About Escape Rooms: A Comprehensive Guide | # 1 Escape  Room In Hyderabad | Physical, Live-Streaming and VR Games">
            <a:extLst>
              <a:ext uri="{FF2B5EF4-FFF2-40B4-BE49-F238E27FC236}">
                <a16:creationId xmlns:a16="http://schemas.microsoft.com/office/drawing/2014/main" id="{ADB982DB-2782-94EE-4A2F-B57E2D7EDF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0045" r="2" b="2"/>
          <a:stretch/>
        </p:blipFill>
        <p:spPr bwMode="auto">
          <a:xfrm>
            <a:off x="1" y="3429000"/>
            <a:ext cx="609904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estel de Ranglijst Christenvervolging poster(s)">
            <a:extLst>
              <a:ext uri="{FF2B5EF4-FFF2-40B4-BE49-F238E27FC236}">
                <a16:creationId xmlns:a16="http://schemas.microsoft.com/office/drawing/2014/main" id="{6A22640D-8654-3554-EA2A-400E2EF76F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622" r="2" b="2"/>
          <a:stretch/>
        </p:blipFill>
        <p:spPr bwMode="auto">
          <a:xfrm>
            <a:off x="6092952" y="3429000"/>
            <a:ext cx="6099048" cy="342900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737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0C35B-AD71-C28F-380F-A5933567A628}"/>
            </a:ext>
          </a:extLst>
        </p:cNvPr>
        <p:cNvGrpSpPr/>
        <p:nvPr/>
      </p:nvGrpSpPr>
      <p:grpSpPr>
        <a:xfrm>
          <a:off x="0" y="0"/>
          <a:ext cx="0" cy="0"/>
          <a:chOff x="0" y="0"/>
          <a:chExt cx="0" cy="0"/>
        </a:xfrm>
      </p:grpSpPr>
      <p:pic>
        <p:nvPicPr>
          <p:cNvPr id="11" name="Afbeelding 10">
            <a:extLst>
              <a:ext uri="{FF2B5EF4-FFF2-40B4-BE49-F238E27FC236}">
                <a16:creationId xmlns:a16="http://schemas.microsoft.com/office/drawing/2014/main" id="{FB68D5C1-BBB8-A95A-751C-EF4D59370999}"/>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18A5D037-EA35-0297-E7BB-913FCA0D99E0}"/>
              </a:ext>
            </a:extLst>
          </p:cNvPr>
          <p:cNvSpPr txBox="1"/>
          <p:nvPr/>
        </p:nvSpPr>
        <p:spPr>
          <a:xfrm>
            <a:off x="488272" y="589014"/>
            <a:ext cx="4776629" cy="646331"/>
          </a:xfrm>
          <a:prstGeom prst="rect">
            <a:avLst/>
          </a:prstGeom>
          <a:noFill/>
        </p:spPr>
        <p:txBody>
          <a:bodyPr wrap="none" rtlCol="0">
            <a:spAutoFit/>
          </a:bodyPr>
          <a:lstStyle/>
          <a:p>
            <a:r>
              <a:rPr lang="nl-NL" sz="3600" b="1" dirty="0">
                <a:solidFill>
                  <a:schemeClr val="bg1"/>
                </a:solidFill>
              </a:rPr>
              <a:t>Reacties op verdrukking</a:t>
            </a:r>
          </a:p>
        </p:txBody>
      </p:sp>
      <p:sp>
        <p:nvSpPr>
          <p:cNvPr id="8" name="Tekstvak 7">
            <a:extLst>
              <a:ext uri="{FF2B5EF4-FFF2-40B4-BE49-F238E27FC236}">
                <a16:creationId xmlns:a16="http://schemas.microsoft.com/office/drawing/2014/main" id="{8E1AE983-A317-94A7-43F4-4EC33B591E7C}"/>
              </a:ext>
            </a:extLst>
          </p:cNvPr>
          <p:cNvSpPr txBox="1"/>
          <p:nvPr/>
        </p:nvSpPr>
        <p:spPr>
          <a:xfrm>
            <a:off x="885880" y="2140540"/>
            <a:ext cx="10597666" cy="3693319"/>
          </a:xfrm>
          <a:prstGeom prst="rect">
            <a:avLst/>
          </a:prstGeom>
          <a:noFill/>
        </p:spPr>
        <p:txBody>
          <a:bodyPr wrap="square" rtlCol="0">
            <a:spAutoFit/>
          </a:bodyPr>
          <a:lstStyle/>
          <a:p>
            <a:pPr lvl="0"/>
            <a:r>
              <a:rPr lang="nl-NL" sz="2600" b="1" dirty="0">
                <a:ea typeface="Verdana" panose="020B0604030504040204" pitchFamily="34" charset="0"/>
                <a:cs typeface="Times New Roman" panose="02020603050405020304" pitchFamily="18" charset="0"/>
              </a:rPr>
              <a:t>ISRAEL</a:t>
            </a:r>
            <a:r>
              <a:rPr lang="nl-NL" sz="2600" b="1" dirty="0">
                <a:effectLst/>
                <a:ea typeface="Verdana" panose="020B0604030504040204" pitchFamily="34" charset="0"/>
                <a:cs typeface="Times New Roman" panose="02020603050405020304" pitchFamily="18" charset="0"/>
              </a:rPr>
              <a:t> – vluchten, angst (voor de dood), aanval van het leiderschap, “vroeger was alles beter”</a:t>
            </a:r>
          </a:p>
          <a:p>
            <a:pPr lvl="0"/>
            <a:endParaRPr lang="nl-NL" sz="2600" i="1" dirty="0">
              <a:ea typeface="Verdana" panose="020B0604030504040204" pitchFamily="34" charset="0"/>
              <a:cs typeface="Times New Roman" panose="02020603050405020304" pitchFamily="18" charset="0"/>
            </a:endParaRPr>
          </a:p>
          <a:p>
            <a:pPr lvl="0"/>
            <a:r>
              <a:rPr lang="nl-NL" sz="2600" i="1" dirty="0">
                <a:effectLst/>
                <a:ea typeface="Verdana" panose="020B0604030504040204" pitchFamily="34" charset="0"/>
                <a:cs typeface="Times New Roman" panose="02020603050405020304" pitchFamily="18" charset="0"/>
              </a:rPr>
              <a:t>Exodus 14</a:t>
            </a:r>
          </a:p>
          <a:p>
            <a:pPr lvl="0"/>
            <a:r>
              <a:rPr lang="nl-NL" sz="2600" i="1" baseline="30000" dirty="0">
                <a:ea typeface="Verdana" panose="020B0604030504040204" pitchFamily="34" charset="0"/>
                <a:cs typeface="Times New Roman" panose="02020603050405020304" pitchFamily="18" charset="0"/>
              </a:rPr>
              <a:t>10</a:t>
            </a:r>
            <a:r>
              <a:rPr lang="nl-NL" sz="2600" i="1" dirty="0">
                <a:ea typeface="Verdana" panose="020B0604030504040204" pitchFamily="34" charset="0"/>
                <a:cs typeface="Times New Roman" panose="02020603050405020304" pitchFamily="18" charset="0"/>
              </a:rPr>
              <a:t> Toen werden de Israëlieten </a:t>
            </a:r>
            <a:r>
              <a:rPr lang="nl-NL" sz="2600" b="1" i="1" dirty="0">
                <a:ea typeface="Verdana" panose="020B0604030504040204" pitchFamily="34" charset="0"/>
                <a:cs typeface="Times New Roman" panose="02020603050405020304" pitchFamily="18" charset="0"/>
              </a:rPr>
              <a:t>zeer bevreesd </a:t>
            </a:r>
            <a:r>
              <a:rPr lang="nl-NL" sz="2600" i="1" dirty="0">
                <a:ea typeface="Verdana" panose="020B0604030504040204" pitchFamily="34" charset="0"/>
                <a:cs typeface="Times New Roman" panose="02020603050405020304" pitchFamily="18" charset="0"/>
              </a:rPr>
              <a:t>en riepen tot YHWH,</a:t>
            </a:r>
            <a:endParaRPr lang="nl-NL" sz="2600" i="1" baseline="30000" dirty="0">
              <a:effectLst/>
              <a:ea typeface="Verdana" panose="020B0604030504040204" pitchFamily="34" charset="0"/>
              <a:cs typeface="Times New Roman" panose="02020603050405020304" pitchFamily="18" charset="0"/>
            </a:endParaRPr>
          </a:p>
          <a:p>
            <a:pPr lvl="0"/>
            <a:r>
              <a:rPr lang="nl-NL" sz="2600" i="1" baseline="30000" dirty="0">
                <a:effectLst/>
                <a:ea typeface="Verdana" panose="020B0604030504040204" pitchFamily="34" charset="0"/>
                <a:cs typeface="Times New Roman" panose="02020603050405020304" pitchFamily="18" charset="0"/>
              </a:rPr>
              <a:t>11</a:t>
            </a:r>
            <a:r>
              <a:rPr lang="nl-NL" sz="2600" i="1" dirty="0">
                <a:effectLst/>
                <a:ea typeface="Verdana" panose="020B0604030504040204" pitchFamily="34" charset="0"/>
                <a:cs typeface="Times New Roman" panose="02020603050405020304" pitchFamily="18" charset="0"/>
              </a:rPr>
              <a:t> </a:t>
            </a:r>
            <a:r>
              <a:rPr lang="nl-NL" sz="2600" i="1" dirty="0">
                <a:ea typeface="Verdana" panose="020B0604030504040204" pitchFamily="34" charset="0"/>
                <a:cs typeface="Times New Roman" panose="02020603050405020304" pitchFamily="18" charset="0"/>
              </a:rPr>
              <a:t>en zij zeiden tegen Mozes: </a:t>
            </a:r>
            <a:r>
              <a:rPr lang="nl-NL" sz="2600" i="1" dirty="0">
                <a:effectLst/>
                <a:ea typeface="Verdana" panose="020B0604030504040204" pitchFamily="34" charset="0"/>
                <a:cs typeface="Times New Roman" panose="02020603050405020304" pitchFamily="18" charset="0"/>
              </a:rPr>
              <a:t>Waren er in Egypte geen graven, dat u ons hebt meegenomen om in de woestijn te </a:t>
            </a:r>
            <a:r>
              <a:rPr lang="nl-NL" sz="2600" b="1" i="1" dirty="0">
                <a:effectLst/>
                <a:ea typeface="Verdana" panose="020B0604030504040204" pitchFamily="34" charset="0"/>
                <a:cs typeface="Times New Roman" panose="02020603050405020304" pitchFamily="18" charset="0"/>
              </a:rPr>
              <a:t>sterven</a:t>
            </a:r>
            <a:r>
              <a:rPr lang="nl-NL" sz="2600" i="1" dirty="0">
                <a:effectLst/>
                <a:ea typeface="Verdana" panose="020B0604030504040204" pitchFamily="34" charset="0"/>
                <a:cs typeface="Times New Roman" panose="02020603050405020304" pitchFamily="18" charset="0"/>
              </a:rPr>
              <a:t>? </a:t>
            </a:r>
            <a:r>
              <a:rPr lang="nl-NL" sz="2600" b="1" i="1" dirty="0">
                <a:effectLst/>
                <a:ea typeface="Verdana" panose="020B0604030504040204" pitchFamily="34" charset="0"/>
                <a:cs typeface="Times New Roman" panose="02020603050405020304" pitchFamily="18" charset="0"/>
              </a:rPr>
              <a:t>Hoe hebt u</a:t>
            </a:r>
            <a:r>
              <a:rPr lang="nl-NL" sz="2600" i="1" dirty="0">
                <a:effectLst/>
                <a:ea typeface="Verdana" panose="020B0604030504040204" pitchFamily="34" charset="0"/>
                <a:cs typeface="Times New Roman" panose="02020603050405020304" pitchFamily="18" charset="0"/>
              </a:rPr>
              <a:t> dit met ons kunnen doen… het is beter voor ons de Egyptenaren te dienen dan in de woestijn te sterven.</a:t>
            </a:r>
          </a:p>
        </p:txBody>
      </p:sp>
    </p:spTree>
    <p:extLst>
      <p:ext uri="{BB962C8B-B14F-4D97-AF65-F5344CB8AC3E}">
        <p14:creationId xmlns:p14="http://schemas.microsoft.com/office/powerpoint/2010/main" val="242630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D71E6-8B40-804C-4882-C0EBD206E194}"/>
            </a:ext>
          </a:extLst>
        </p:cNvPr>
        <p:cNvGrpSpPr/>
        <p:nvPr/>
      </p:nvGrpSpPr>
      <p:grpSpPr>
        <a:xfrm>
          <a:off x="0" y="0"/>
          <a:ext cx="0" cy="0"/>
          <a:chOff x="0" y="0"/>
          <a:chExt cx="0" cy="0"/>
        </a:xfrm>
      </p:grpSpPr>
      <p:pic>
        <p:nvPicPr>
          <p:cNvPr id="11" name="Afbeelding 10">
            <a:extLst>
              <a:ext uri="{FF2B5EF4-FFF2-40B4-BE49-F238E27FC236}">
                <a16:creationId xmlns:a16="http://schemas.microsoft.com/office/drawing/2014/main" id="{AAF2446F-D6E1-00C2-9B6E-2A70B98DC23E}"/>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691E88B4-2673-3CB3-E5B3-9378FE6E4595}"/>
              </a:ext>
            </a:extLst>
          </p:cNvPr>
          <p:cNvSpPr txBox="1"/>
          <p:nvPr/>
        </p:nvSpPr>
        <p:spPr>
          <a:xfrm>
            <a:off x="488272" y="589014"/>
            <a:ext cx="4776629" cy="646331"/>
          </a:xfrm>
          <a:prstGeom prst="rect">
            <a:avLst/>
          </a:prstGeom>
          <a:noFill/>
        </p:spPr>
        <p:txBody>
          <a:bodyPr wrap="none" rtlCol="0">
            <a:spAutoFit/>
          </a:bodyPr>
          <a:lstStyle/>
          <a:p>
            <a:r>
              <a:rPr lang="nl-NL" sz="3600" b="1" dirty="0">
                <a:solidFill>
                  <a:schemeClr val="bg1"/>
                </a:solidFill>
              </a:rPr>
              <a:t>Reacties op verdrukking</a:t>
            </a:r>
          </a:p>
        </p:txBody>
      </p:sp>
      <p:sp>
        <p:nvSpPr>
          <p:cNvPr id="8" name="Tekstvak 7">
            <a:extLst>
              <a:ext uri="{FF2B5EF4-FFF2-40B4-BE49-F238E27FC236}">
                <a16:creationId xmlns:a16="http://schemas.microsoft.com/office/drawing/2014/main" id="{0E382683-77AF-A26A-110F-174CBBD0288F}"/>
              </a:ext>
            </a:extLst>
          </p:cNvPr>
          <p:cNvSpPr txBox="1"/>
          <p:nvPr/>
        </p:nvSpPr>
        <p:spPr>
          <a:xfrm>
            <a:off x="885880" y="2140540"/>
            <a:ext cx="10597666" cy="2893100"/>
          </a:xfrm>
          <a:prstGeom prst="rect">
            <a:avLst/>
          </a:prstGeom>
          <a:noFill/>
        </p:spPr>
        <p:txBody>
          <a:bodyPr wrap="square" rtlCol="0">
            <a:spAutoFit/>
          </a:bodyPr>
          <a:lstStyle/>
          <a:p>
            <a:pPr lvl="0"/>
            <a:r>
              <a:rPr lang="nl-NL" sz="2600" b="1" dirty="0">
                <a:effectLst/>
                <a:ea typeface="Verdana" panose="020B0604030504040204" pitchFamily="34" charset="0"/>
                <a:cs typeface="Times New Roman" panose="02020603050405020304" pitchFamily="18" charset="0"/>
              </a:rPr>
              <a:t>GIDEON – verborgen en vol vragen</a:t>
            </a:r>
          </a:p>
          <a:p>
            <a:pPr lvl="0"/>
            <a:endParaRPr lang="nl-NL" sz="2600" i="1" dirty="0">
              <a:ea typeface="Verdana" panose="020B0604030504040204" pitchFamily="34" charset="0"/>
              <a:cs typeface="Times New Roman" panose="02020603050405020304" pitchFamily="18" charset="0"/>
            </a:endParaRPr>
          </a:p>
          <a:p>
            <a:pPr lvl="0"/>
            <a:r>
              <a:rPr lang="nl-NL" sz="2600" i="1" dirty="0">
                <a:effectLst/>
                <a:ea typeface="Verdana" panose="020B0604030504040204" pitchFamily="34" charset="0"/>
                <a:cs typeface="Times New Roman" panose="02020603050405020304" pitchFamily="18" charset="0"/>
              </a:rPr>
              <a:t>Richteren 6</a:t>
            </a:r>
            <a:r>
              <a:rPr lang="nl-NL" sz="2600" i="1" dirty="0">
                <a:ea typeface="Verdana" panose="020B0604030504040204" pitchFamily="34" charset="0"/>
                <a:cs typeface="Times New Roman" panose="02020603050405020304" pitchFamily="18" charset="0"/>
              </a:rPr>
              <a:t>: 2-6, 11</a:t>
            </a:r>
          </a:p>
          <a:p>
            <a:pPr lvl="0"/>
            <a:r>
              <a:rPr lang="nl-NL" sz="2600" i="1" baseline="30000" dirty="0">
                <a:effectLst/>
                <a:ea typeface="Verdana" panose="020B0604030504040204" pitchFamily="34" charset="0"/>
                <a:cs typeface="Times New Roman" panose="02020603050405020304" pitchFamily="18" charset="0"/>
              </a:rPr>
              <a:t>11 </a:t>
            </a:r>
            <a:r>
              <a:rPr lang="nl-NL" sz="2600" i="1" dirty="0">
                <a:effectLst/>
                <a:ea typeface="Verdana" panose="020B0604030504040204" pitchFamily="34" charset="0"/>
                <a:cs typeface="Times New Roman" panose="02020603050405020304" pitchFamily="18" charset="0"/>
              </a:rPr>
              <a:t>Gideon klopte tarwe uit in de wijnpers om die voor de </a:t>
            </a:r>
            <a:r>
              <a:rPr lang="nl-NL" sz="2600" i="1" dirty="0" err="1">
                <a:effectLst/>
                <a:ea typeface="Verdana" panose="020B0604030504040204" pitchFamily="34" charset="0"/>
                <a:cs typeface="Times New Roman" panose="02020603050405020304" pitchFamily="18" charset="0"/>
              </a:rPr>
              <a:t>Midianieten</a:t>
            </a:r>
            <a:r>
              <a:rPr lang="nl-NL" sz="2600" i="1" dirty="0">
                <a:effectLst/>
                <a:ea typeface="Verdana" panose="020B0604030504040204" pitchFamily="34" charset="0"/>
                <a:cs typeface="Times New Roman" panose="02020603050405020304" pitchFamily="18" charset="0"/>
              </a:rPr>
              <a:t> te </a:t>
            </a:r>
            <a:r>
              <a:rPr lang="nl-NL" sz="2600" b="1" i="1" dirty="0">
                <a:effectLst/>
                <a:ea typeface="Verdana" panose="020B0604030504040204" pitchFamily="34" charset="0"/>
                <a:cs typeface="Times New Roman" panose="02020603050405020304" pitchFamily="18" charset="0"/>
              </a:rPr>
              <a:t>verbergen</a:t>
            </a:r>
            <a:endParaRPr lang="nl-NL" sz="2600" i="1" dirty="0">
              <a:ea typeface="Verdana" panose="020B0604030504040204" pitchFamily="34" charset="0"/>
              <a:cs typeface="Times New Roman" panose="02020603050405020304" pitchFamily="18" charset="0"/>
            </a:endParaRPr>
          </a:p>
          <a:p>
            <a:pPr lvl="0"/>
            <a:r>
              <a:rPr lang="nl-NL" sz="2600" i="1" baseline="30000" dirty="0">
                <a:effectLst/>
                <a:ea typeface="Verdana" panose="020B0604030504040204" pitchFamily="34" charset="0"/>
                <a:cs typeface="Times New Roman" panose="02020603050405020304" pitchFamily="18" charset="0"/>
              </a:rPr>
              <a:t>13 </a:t>
            </a:r>
            <a:r>
              <a:rPr lang="nl-NL" sz="2600" i="1" dirty="0">
                <a:effectLst/>
                <a:ea typeface="Verdana" panose="020B0604030504040204" pitchFamily="34" charset="0"/>
                <a:cs typeface="Times New Roman" panose="02020603050405020304" pitchFamily="18" charset="0"/>
              </a:rPr>
              <a:t>als YHWH met ons is, </a:t>
            </a:r>
            <a:r>
              <a:rPr lang="nl-NL" sz="2600" b="1" i="1" dirty="0">
                <a:effectLst/>
                <a:ea typeface="Verdana" panose="020B0604030504040204" pitchFamily="34" charset="0"/>
                <a:cs typeface="Times New Roman" panose="02020603050405020304" pitchFamily="18" charset="0"/>
              </a:rPr>
              <a:t>waarom</a:t>
            </a:r>
            <a:r>
              <a:rPr lang="nl-NL" sz="2600" i="1" dirty="0">
                <a:effectLst/>
                <a:ea typeface="Verdana" panose="020B0604030504040204" pitchFamily="34" charset="0"/>
                <a:cs typeface="Times New Roman" panose="02020603050405020304" pitchFamily="18" charset="0"/>
              </a:rPr>
              <a:t> is dit alles ons dan overkomen? </a:t>
            </a:r>
          </a:p>
          <a:p>
            <a:pPr lvl="0"/>
            <a:r>
              <a:rPr lang="nl-NL" sz="2600" i="1" dirty="0">
                <a:effectLst/>
                <a:ea typeface="Verdana" panose="020B0604030504040204" pitchFamily="34" charset="0"/>
                <a:cs typeface="Times New Roman" panose="02020603050405020304" pitchFamily="18" charset="0"/>
              </a:rPr>
              <a:t>En </a:t>
            </a:r>
            <a:r>
              <a:rPr lang="nl-NL" sz="2600" b="1" i="1" dirty="0">
                <a:effectLst/>
                <a:ea typeface="Verdana" panose="020B0604030504040204" pitchFamily="34" charset="0"/>
                <a:cs typeface="Times New Roman" panose="02020603050405020304" pitchFamily="18" charset="0"/>
              </a:rPr>
              <a:t>waar zijn al </a:t>
            </a:r>
            <a:r>
              <a:rPr lang="nl-NL" sz="2600" b="1" i="1" dirty="0">
                <a:ea typeface="Verdana" panose="020B0604030504040204" pitchFamily="34" charset="0"/>
                <a:cs typeface="Times New Roman" panose="02020603050405020304" pitchFamily="18" charset="0"/>
              </a:rPr>
              <a:t>Zijn wonderen</a:t>
            </a:r>
            <a:r>
              <a:rPr lang="nl-NL" sz="2600" i="1" dirty="0">
                <a:ea typeface="Verdana" panose="020B0604030504040204" pitchFamily="34" charset="0"/>
                <a:cs typeface="Times New Roman" panose="02020603050405020304" pitchFamily="18" charset="0"/>
              </a:rPr>
              <a:t>, waarover onze vaderen ons verteld hebben.”</a:t>
            </a:r>
            <a:endParaRPr lang="nl-NL" sz="2600" i="1" dirty="0">
              <a:effectLs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05096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67C58-18FB-4579-2271-4597EA69C569}"/>
            </a:ext>
          </a:extLst>
        </p:cNvPr>
        <p:cNvGrpSpPr/>
        <p:nvPr/>
      </p:nvGrpSpPr>
      <p:grpSpPr>
        <a:xfrm>
          <a:off x="0" y="0"/>
          <a:ext cx="0" cy="0"/>
          <a:chOff x="0" y="0"/>
          <a:chExt cx="0" cy="0"/>
        </a:xfrm>
      </p:grpSpPr>
      <p:pic>
        <p:nvPicPr>
          <p:cNvPr id="11" name="Afbeelding 10">
            <a:extLst>
              <a:ext uri="{FF2B5EF4-FFF2-40B4-BE49-F238E27FC236}">
                <a16:creationId xmlns:a16="http://schemas.microsoft.com/office/drawing/2014/main" id="{0877D81E-E261-F3D4-E35A-19820FDFE82C}"/>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78C5537C-3CDA-9696-10BA-110434DDD475}"/>
              </a:ext>
            </a:extLst>
          </p:cNvPr>
          <p:cNvSpPr txBox="1"/>
          <p:nvPr/>
        </p:nvSpPr>
        <p:spPr>
          <a:xfrm>
            <a:off x="488272" y="589014"/>
            <a:ext cx="4776629" cy="646331"/>
          </a:xfrm>
          <a:prstGeom prst="rect">
            <a:avLst/>
          </a:prstGeom>
          <a:noFill/>
        </p:spPr>
        <p:txBody>
          <a:bodyPr wrap="none" rtlCol="0">
            <a:spAutoFit/>
          </a:bodyPr>
          <a:lstStyle/>
          <a:p>
            <a:r>
              <a:rPr lang="nl-NL" sz="3600" b="1" dirty="0">
                <a:solidFill>
                  <a:schemeClr val="bg1"/>
                </a:solidFill>
              </a:rPr>
              <a:t>Reacties op verdrukking</a:t>
            </a:r>
          </a:p>
        </p:txBody>
      </p:sp>
      <p:sp>
        <p:nvSpPr>
          <p:cNvPr id="8" name="Tekstvak 7">
            <a:extLst>
              <a:ext uri="{FF2B5EF4-FFF2-40B4-BE49-F238E27FC236}">
                <a16:creationId xmlns:a16="http://schemas.microsoft.com/office/drawing/2014/main" id="{234428F1-711B-E9F1-BD77-2602C7D2DA2C}"/>
              </a:ext>
            </a:extLst>
          </p:cNvPr>
          <p:cNvSpPr txBox="1"/>
          <p:nvPr/>
        </p:nvSpPr>
        <p:spPr>
          <a:xfrm>
            <a:off x="885880" y="2140540"/>
            <a:ext cx="10597666" cy="2492990"/>
          </a:xfrm>
          <a:prstGeom prst="rect">
            <a:avLst/>
          </a:prstGeom>
          <a:noFill/>
        </p:spPr>
        <p:txBody>
          <a:bodyPr wrap="square" rtlCol="0">
            <a:spAutoFit/>
          </a:bodyPr>
          <a:lstStyle/>
          <a:p>
            <a:pPr lvl="0"/>
            <a:r>
              <a:rPr lang="nl-NL" sz="2600" b="1" dirty="0">
                <a:effectLst/>
                <a:ea typeface="Verdana" panose="020B0604030504040204" pitchFamily="34" charset="0"/>
                <a:cs typeface="Times New Roman" panose="02020603050405020304" pitchFamily="18" charset="0"/>
              </a:rPr>
              <a:t>ELIA – van frontlinie naar veilig verborgen en verzorgd</a:t>
            </a:r>
          </a:p>
          <a:p>
            <a:pPr lvl="0"/>
            <a:endParaRPr lang="nl-NL" sz="2600" i="1" dirty="0">
              <a:ea typeface="Verdana" panose="020B0604030504040204" pitchFamily="34" charset="0"/>
              <a:cs typeface="Times New Roman" panose="02020603050405020304" pitchFamily="18" charset="0"/>
            </a:endParaRPr>
          </a:p>
          <a:p>
            <a:pPr lvl="0"/>
            <a:r>
              <a:rPr lang="nl-NL" sz="2600" i="1" dirty="0">
                <a:effectLst/>
                <a:ea typeface="Verdana" panose="020B0604030504040204" pitchFamily="34" charset="0"/>
                <a:cs typeface="Times New Roman" panose="02020603050405020304" pitchFamily="18" charset="0"/>
              </a:rPr>
              <a:t>1 Koningen 17</a:t>
            </a:r>
            <a:endParaRPr lang="nl-NL" sz="2600" i="1" dirty="0">
              <a:ea typeface="Verdana" panose="020B0604030504040204" pitchFamily="34" charset="0"/>
              <a:cs typeface="Times New Roman" panose="02020603050405020304" pitchFamily="18" charset="0"/>
            </a:endParaRPr>
          </a:p>
          <a:p>
            <a:pPr lvl="0"/>
            <a:r>
              <a:rPr lang="nl-NL" sz="2600" i="1" baseline="30000" dirty="0">
                <a:effectLst/>
                <a:ea typeface="Verdana" panose="020B0604030504040204" pitchFamily="34" charset="0"/>
                <a:cs typeface="Times New Roman" panose="02020603050405020304" pitchFamily="18" charset="0"/>
              </a:rPr>
              <a:t>1</a:t>
            </a:r>
            <a:r>
              <a:rPr lang="nl-NL" sz="2600" i="1" dirty="0">
                <a:effectLst/>
                <a:ea typeface="Verdana" panose="020B0604030504040204" pitchFamily="34" charset="0"/>
                <a:cs typeface="Times New Roman" panose="02020603050405020304" pitchFamily="18" charset="0"/>
              </a:rPr>
              <a:t> Er zal deze jaren geen dauw of regen komen, behalve op mijn woord!</a:t>
            </a:r>
          </a:p>
          <a:p>
            <a:pPr lvl="0"/>
            <a:r>
              <a:rPr lang="nl-NL" sz="2600" i="1" baseline="30000" dirty="0">
                <a:ea typeface="Verdana" panose="020B0604030504040204" pitchFamily="34" charset="0"/>
                <a:cs typeface="Times New Roman" panose="02020603050405020304" pitchFamily="18" charset="0"/>
              </a:rPr>
              <a:t>2-4</a:t>
            </a:r>
            <a:r>
              <a:rPr lang="nl-NL" sz="2600" i="1" dirty="0">
                <a:effectLst/>
                <a:ea typeface="Verdana" panose="020B0604030504040204" pitchFamily="34" charset="0"/>
                <a:cs typeface="Times New Roman" panose="02020603050405020304" pitchFamily="18" charset="0"/>
              </a:rPr>
              <a:t> Daarna kwam het woord van YHWH: </a:t>
            </a:r>
            <a:r>
              <a:rPr lang="nl-NL" sz="2600" b="1" i="1" dirty="0">
                <a:effectLst/>
                <a:ea typeface="Verdana" panose="020B0604030504040204" pitchFamily="34" charset="0"/>
                <a:cs typeface="Times New Roman" panose="02020603050405020304" pitchFamily="18" charset="0"/>
              </a:rPr>
              <a:t>Ga weg</a:t>
            </a:r>
            <a:r>
              <a:rPr lang="nl-NL" sz="2600" i="1" dirty="0">
                <a:effectLst/>
                <a:ea typeface="Verdana" panose="020B0604030504040204" pitchFamily="34" charset="0"/>
                <a:cs typeface="Times New Roman" panose="02020603050405020304" pitchFamily="18" charset="0"/>
              </a:rPr>
              <a:t> vanhier (…) </a:t>
            </a:r>
            <a:r>
              <a:rPr lang="nl-NL" sz="2600" b="1" i="1" dirty="0">
                <a:ea typeface="Verdana" panose="020B0604030504040204" pitchFamily="34" charset="0"/>
                <a:cs typeface="Times New Roman" panose="02020603050405020304" pitchFamily="18" charset="0"/>
              </a:rPr>
              <a:t>verberg </a:t>
            </a:r>
            <a:r>
              <a:rPr lang="nl-NL" sz="2600" i="1" dirty="0">
                <a:ea typeface="Verdana" panose="020B0604030504040204" pitchFamily="34" charset="0"/>
                <a:cs typeface="Times New Roman" panose="02020603050405020304" pitchFamily="18" charset="0"/>
              </a:rPr>
              <a:t>u … (U zult uit beek drinken, de raven zullen u onderhouden.)</a:t>
            </a:r>
            <a:endParaRPr lang="nl-NL" sz="2600" i="1" dirty="0">
              <a:effectLs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3714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790A4-DA83-352D-E1AE-6E739B478748}"/>
            </a:ext>
          </a:extLst>
        </p:cNvPr>
        <p:cNvGrpSpPr/>
        <p:nvPr/>
      </p:nvGrpSpPr>
      <p:grpSpPr>
        <a:xfrm>
          <a:off x="0" y="0"/>
          <a:ext cx="0" cy="0"/>
          <a:chOff x="0" y="0"/>
          <a:chExt cx="0" cy="0"/>
        </a:xfrm>
      </p:grpSpPr>
      <p:pic>
        <p:nvPicPr>
          <p:cNvPr id="11" name="Afbeelding 10">
            <a:extLst>
              <a:ext uri="{FF2B5EF4-FFF2-40B4-BE49-F238E27FC236}">
                <a16:creationId xmlns:a16="http://schemas.microsoft.com/office/drawing/2014/main" id="{48423602-CA9F-E174-19A8-DB7D6F9DBD3D}"/>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0405E569-D844-5DC9-B0CB-70F4280D3EAC}"/>
              </a:ext>
            </a:extLst>
          </p:cNvPr>
          <p:cNvSpPr txBox="1"/>
          <p:nvPr/>
        </p:nvSpPr>
        <p:spPr>
          <a:xfrm>
            <a:off x="488272" y="589014"/>
            <a:ext cx="4776629" cy="646331"/>
          </a:xfrm>
          <a:prstGeom prst="rect">
            <a:avLst/>
          </a:prstGeom>
          <a:noFill/>
        </p:spPr>
        <p:txBody>
          <a:bodyPr wrap="none" rtlCol="0">
            <a:spAutoFit/>
          </a:bodyPr>
          <a:lstStyle/>
          <a:p>
            <a:r>
              <a:rPr lang="nl-NL" sz="3600" b="1" dirty="0">
                <a:solidFill>
                  <a:schemeClr val="bg1"/>
                </a:solidFill>
              </a:rPr>
              <a:t>Reacties op verdrukking</a:t>
            </a:r>
          </a:p>
        </p:txBody>
      </p:sp>
      <p:sp>
        <p:nvSpPr>
          <p:cNvPr id="8" name="Tekstvak 7">
            <a:extLst>
              <a:ext uri="{FF2B5EF4-FFF2-40B4-BE49-F238E27FC236}">
                <a16:creationId xmlns:a16="http://schemas.microsoft.com/office/drawing/2014/main" id="{B625F3D2-751E-9D6F-0A25-6A6DADBEB27D}"/>
              </a:ext>
            </a:extLst>
          </p:cNvPr>
          <p:cNvSpPr txBox="1"/>
          <p:nvPr/>
        </p:nvSpPr>
        <p:spPr>
          <a:xfrm>
            <a:off x="885880" y="2140540"/>
            <a:ext cx="10597666" cy="3293209"/>
          </a:xfrm>
          <a:prstGeom prst="rect">
            <a:avLst/>
          </a:prstGeom>
          <a:noFill/>
        </p:spPr>
        <p:txBody>
          <a:bodyPr wrap="square" rtlCol="0">
            <a:spAutoFit/>
          </a:bodyPr>
          <a:lstStyle/>
          <a:p>
            <a:pPr lvl="0"/>
            <a:r>
              <a:rPr lang="nl-NL" sz="2600" b="1" dirty="0">
                <a:effectLst/>
                <a:ea typeface="Verdana" panose="020B0604030504040204" pitchFamily="34" charset="0"/>
                <a:cs typeface="Times New Roman" panose="02020603050405020304" pitchFamily="18" charset="0"/>
              </a:rPr>
              <a:t>OBADJA – neemt grote risico’s in het hol van de leeuw</a:t>
            </a:r>
          </a:p>
          <a:p>
            <a:pPr lvl="0"/>
            <a:endParaRPr lang="nl-NL" sz="2600" i="1" dirty="0">
              <a:ea typeface="Verdana" panose="020B0604030504040204" pitchFamily="34" charset="0"/>
              <a:cs typeface="Times New Roman" panose="02020603050405020304" pitchFamily="18" charset="0"/>
            </a:endParaRPr>
          </a:p>
          <a:p>
            <a:pPr lvl="0"/>
            <a:r>
              <a:rPr lang="nl-NL" sz="2600" i="1" dirty="0">
                <a:effectLst/>
                <a:ea typeface="Verdana" panose="020B0604030504040204" pitchFamily="34" charset="0"/>
                <a:cs typeface="Times New Roman" panose="02020603050405020304" pitchFamily="18" charset="0"/>
              </a:rPr>
              <a:t>1 Koningen 1</a:t>
            </a:r>
            <a:r>
              <a:rPr lang="nl-NL" sz="2600" i="1" dirty="0">
                <a:ea typeface="Verdana" panose="020B0604030504040204" pitchFamily="34" charset="0"/>
                <a:cs typeface="Times New Roman" panose="02020603050405020304" pitchFamily="18" charset="0"/>
              </a:rPr>
              <a:t>8</a:t>
            </a:r>
          </a:p>
          <a:p>
            <a:pPr lvl="0"/>
            <a:r>
              <a:rPr lang="nl-NL" sz="2600" i="1" baseline="30000" dirty="0">
                <a:ea typeface="Verdana" panose="020B0604030504040204" pitchFamily="34" charset="0"/>
                <a:cs typeface="Times New Roman" panose="02020603050405020304" pitchFamily="18" charset="0"/>
              </a:rPr>
              <a:t>3</a:t>
            </a:r>
            <a:r>
              <a:rPr lang="nl-NL" sz="2600" i="1" dirty="0">
                <a:effectLst/>
                <a:ea typeface="Verdana" panose="020B0604030504040204" pitchFamily="34" charset="0"/>
                <a:cs typeface="Times New Roman" panose="02020603050405020304" pitchFamily="18" charset="0"/>
              </a:rPr>
              <a:t> </a:t>
            </a:r>
            <a:r>
              <a:rPr lang="nl-NL" sz="2600" i="1" dirty="0" err="1">
                <a:effectLst/>
                <a:ea typeface="Verdana" panose="020B0604030504040204" pitchFamily="34" charset="0"/>
                <a:cs typeface="Times New Roman" panose="02020603050405020304" pitchFamily="18" charset="0"/>
              </a:rPr>
              <a:t>Achab</a:t>
            </a:r>
            <a:r>
              <a:rPr lang="nl-NL" sz="2600" i="1" dirty="0">
                <a:effectLst/>
                <a:ea typeface="Verdana" panose="020B0604030504040204" pitchFamily="34" charset="0"/>
                <a:cs typeface="Times New Roman" panose="02020603050405020304" pitchFamily="18" charset="0"/>
              </a:rPr>
              <a:t> riep </a:t>
            </a:r>
            <a:r>
              <a:rPr lang="nl-NL" sz="2600" i="1" dirty="0">
                <a:ea typeface="Verdana" panose="020B0604030504040204" pitchFamily="34" charset="0"/>
                <a:cs typeface="Times New Roman" panose="02020603050405020304" pitchFamily="18" charset="0"/>
              </a:rPr>
              <a:t>Obadja, de hofmeester. Nu </a:t>
            </a:r>
            <a:r>
              <a:rPr lang="nl-NL" sz="2600" b="1" i="1" dirty="0">
                <a:ea typeface="Verdana" panose="020B0604030504040204" pitchFamily="34" charset="0"/>
                <a:cs typeface="Times New Roman" panose="02020603050405020304" pitchFamily="18" charset="0"/>
              </a:rPr>
              <a:t>vreesde</a:t>
            </a:r>
            <a:r>
              <a:rPr lang="nl-NL" sz="2600" i="1" dirty="0">
                <a:ea typeface="Verdana" panose="020B0604030504040204" pitchFamily="34" charset="0"/>
                <a:cs typeface="Times New Roman" panose="02020603050405020304" pitchFamily="18" charset="0"/>
              </a:rPr>
              <a:t> Obadja </a:t>
            </a:r>
            <a:r>
              <a:rPr lang="nl-NL" sz="2600" b="1" i="1" dirty="0">
                <a:ea typeface="Verdana" panose="020B0604030504040204" pitchFamily="34" charset="0"/>
                <a:cs typeface="Times New Roman" panose="02020603050405020304" pitchFamily="18" charset="0"/>
              </a:rPr>
              <a:t>YHWH zeer</a:t>
            </a:r>
            <a:r>
              <a:rPr lang="nl-NL" sz="2600" i="1" dirty="0">
                <a:ea typeface="Verdana" panose="020B0604030504040204" pitchFamily="34" charset="0"/>
                <a:cs typeface="Times New Roman" panose="02020603050405020304" pitchFamily="18" charset="0"/>
              </a:rPr>
              <a:t>.</a:t>
            </a:r>
            <a:endParaRPr lang="nl-NL" sz="2600" i="1" dirty="0">
              <a:effectLst/>
              <a:ea typeface="Verdana" panose="020B0604030504040204" pitchFamily="34" charset="0"/>
              <a:cs typeface="Times New Roman" panose="02020603050405020304" pitchFamily="18" charset="0"/>
            </a:endParaRPr>
          </a:p>
          <a:p>
            <a:pPr lvl="0"/>
            <a:r>
              <a:rPr lang="nl-NL" sz="2600" i="1" baseline="30000" dirty="0">
                <a:ea typeface="Verdana" panose="020B0604030504040204" pitchFamily="34" charset="0"/>
                <a:cs typeface="Times New Roman" panose="02020603050405020304" pitchFamily="18" charset="0"/>
              </a:rPr>
              <a:t>4</a:t>
            </a:r>
            <a:r>
              <a:rPr lang="nl-NL" sz="2600" i="1" dirty="0">
                <a:effectLst/>
                <a:ea typeface="Verdana" panose="020B0604030504040204" pitchFamily="34" charset="0"/>
                <a:cs typeface="Times New Roman" panose="02020603050405020304" pitchFamily="18" charset="0"/>
              </a:rPr>
              <a:t> Het was namelijk gebeurd, toen Izebel de profeten van YHWH uitroeide, dat Obadja honderd profeten nam en ze per vijftig man </a:t>
            </a:r>
            <a:r>
              <a:rPr lang="nl-NL" sz="2600" b="1" i="1" dirty="0">
                <a:effectLst/>
                <a:ea typeface="Verdana" panose="020B0604030504040204" pitchFamily="34" charset="0"/>
                <a:cs typeface="Times New Roman" panose="02020603050405020304" pitchFamily="18" charset="0"/>
              </a:rPr>
              <a:t>in een grot verborg </a:t>
            </a:r>
            <a:r>
              <a:rPr lang="nl-NL" sz="2600" i="1" dirty="0">
                <a:effectLst/>
                <a:ea typeface="Verdana" panose="020B0604030504040204" pitchFamily="34" charset="0"/>
                <a:cs typeface="Times New Roman" panose="02020603050405020304" pitchFamily="18" charset="0"/>
              </a:rPr>
              <a:t>en hen </a:t>
            </a:r>
            <a:r>
              <a:rPr lang="nl-NL" sz="2600" b="1" i="1" dirty="0">
                <a:effectLst/>
                <a:ea typeface="Verdana" panose="020B0604030504040204" pitchFamily="34" charset="0"/>
                <a:cs typeface="Times New Roman" panose="02020603050405020304" pitchFamily="18" charset="0"/>
              </a:rPr>
              <a:t>met brood en water onderhield</a:t>
            </a:r>
            <a:r>
              <a:rPr lang="nl-NL" sz="2600" i="1" dirty="0">
                <a:effectLst/>
                <a:ea typeface="Verdana" panose="020B0604030504040204" pitchFamily="34" charset="0"/>
                <a:cs typeface="Times New Roman" panose="02020603050405020304" pitchFamily="18" charset="0"/>
              </a:rPr>
              <a:t>.</a:t>
            </a:r>
          </a:p>
          <a:p>
            <a:pPr lvl="0"/>
            <a:r>
              <a:rPr lang="nl-NL" sz="2600" i="1" baseline="30000" dirty="0">
                <a:effectLst/>
                <a:ea typeface="Verdana" panose="020B0604030504040204" pitchFamily="34" charset="0"/>
                <a:cs typeface="Times New Roman" panose="02020603050405020304" pitchFamily="18" charset="0"/>
              </a:rPr>
              <a:t>9</a:t>
            </a:r>
            <a:r>
              <a:rPr lang="nl-NL" sz="2600" i="1" dirty="0">
                <a:effectLst/>
                <a:ea typeface="Verdana" panose="020B0604030504040204" pitchFamily="34" charset="0"/>
                <a:cs typeface="Times New Roman" panose="02020603050405020304" pitchFamily="18" charset="0"/>
              </a:rPr>
              <a:t> u zegt: Ga, zeg uw heer: Zie Elia is hier. </a:t>
            </a:r>
            <a:r>
              <a:rPr lang="nl-NL" sz="2600" b="1" i="1" dirty="0">
                <a:effectLst/>
                <a:ea typeface="Verdana" panose="020B0604030504040204" pitchFamily="34" charset="0"/>
                <a:cs typeface="Times New Roman" panose="02020603050405020304" pitchFamily="18" charset="0"/>
              </a:rPr>
              <a:t>Hij zou mij doden.</a:t>
            </a:r>
          </a:p>
        </p:txBody>
      </p:sp>
    </p:spTree>
    <p:extLst>
      <p:ext uri="{BB962C8B-B14F-4D97-AF65-F5344CB8AC3E}">
        <p14:creationId xmlns:p14="http://schemas.microsoft.com/office/powerpoint/2010/main" val="466941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A5A01-8A5A-5AA6-CAC8-4469711B120A}"/>
            </a:ext>
          </a:extLst>
        </p:cNvPr>
        <p:cNvGrpSpPr/>
        <p:nvPr/>
      </p:nvGrpSpPr>
      <p:grpSpPr>
        <a:xfrm>
          <a:off x="0" y="0"/>
          <a:ext cx="0" cy="0"/>
          <a:chOff x="0" y="0"/>
          <a:chExt cx="0" cy="0"/>
        </a:xfrm>
      </p:grpSpPr>
      <p:pic>
        <p:nvPicPr>
          <p:cNvPr id="11" name="Afbeelding 10">
            <a:extLst>
              <a:ext uri="{FF2B5EF4-FFF2-40B4-BE49-F238E27FC236}">
                <a16:creationId xmlns:a16="http://schemas.microsoft.com/office/drawing/2014/main" id="{BB4F28B3-37CA-A9DE-8EF0-D81362AE3B9F}"/>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55D04F6C-4610-338D-1B6E-D54E250D99D6}"/>
              </a:ext>
            </a:extLst>
          </p:cNvPr>
          <p:cNvSpPr txBox="1"/>
          <p:nvPr/>
        </p:nvSpPr>
        <p:spPr>
          <a:xfrm>
            <a:off x="488272" y="589014"/>
            <a:ext cx="4776629" cy="646331"/>
          </a:xfrm>
          <a:prstGeom prst="rect">
            <a:avLst/>
          </a:prstGeom>
          <a:noFill/>
        </p:spPr>
        <p:txBody>
          <a:bodyPr wrap="none" rtlCol="0">
            <a:spAutoFit/>
          </a:bodyPr>
          <a:lstStyle/>
          <a:p>
            <a:r>
              <a:rPr lang="nl-NL" sz="3600" b="1" dirty="0">
                <a:solidFill>
                  <a:schemeClr val="bg1"/>
                </a:solidFill>
              </a:rPr>
              <a:t>Reacties op verdrukking</a:t>
            </a:r>
          </a:p>
        </p:txBody>
      </p:sp>
      <p:sp>
        <p:nvSpPr>
          <p:cNvPr id="8" name="Tekstvak 7">
            <a:extLst>
              <a:ext uri="{FF2B5EF4-FFF2-40B4-BE49-F238E27FC236}">
                <a16:creationId xmlns:a16="http://schemas.microsoft.com/office/drawing/2014/main" id="{6226886F-D348-5146-C987-DFCA74928234}"/>
              </a:ext>
            </a:extLst>
          </p:cNvPr>
          <p:cNvSpPr txBox="1"/>
          <p:nvPr/>
        </p:nvSpPr>
        <p:spPr>
          <a:xfrm>
            <a:off x="885880" y="2140540"/>
            <a:ext cx="10597666" cy="4093428"/>
          </a:xfrm>
          <a:prstGeom prst="rect">
            <a:avLst/>
          </a:prstGeom>
          <a:noFill/>
        </p:spPr>
        <p:txBody>
          <a:bodyPr wrap="square" rtlCol="0">
            <a:spAutoFit/>
          </a:bodyPr>
          <a:lstStyle/>
          <a:p>
            <a:pPr lvl="0"/>
            <a:r>
              <a:rPr lang="nl-NL" sz="2600" b="1" dirty="0">
                <a:effectLst/>
                <a:ea typeface="Verdana" panose="020B0604030504040204" pitchFamily="34" charset="0"/>
                <a:cs typeface="Times New Roman" panose="02020603050405020304" pitchFamily="18" charset="0"/>
              </a:rPr>
              <a:t>ELIA – spreekt waarheid, autoriteit van God</a:t>
            </a:r>
          </a:p>
          <a:p>
            <a:pPr lvl="0"/>
            <a:r>
              <a:rPr lang="nl-NL" sz="2600" b="1" dirty="0">
                <a:ea typeface="Verdana" panose="020B0604030504040204" pitchFamily="34" charset="0"/>
                <a:cs typeface="Times New Roman" panose="02020603050405020304" pitchFamily="18" charset="0"/>
              </a:rPr>
              <a:t>HET VOLK - zwijgt</a:t>
            </a:r>
            <a:endParaRPr lang="nl-NL" sz="2600" b="1" dirty="0">
              <a:effectLst/>
              <a:ea typeface="Verdana" panose="020B0604030504040204" pitchFamily="34" charset="0"/>
              <a:cs typeface="Times New Roman" panose="02020603050405020304" pitchFamily="18" charset="0"/>
            </a:endParaRPr>
          </a:p>
          <a:p>
            <a:pPr lvl="0"/>
            <a:endParaRPr lang="nl-NL" sz="2600" i="1" dirty="0">
              <a:ea typeface="Verdana" panose="020B0604030504040204" pitchFamily="34" charset="0"/>
              <a:cs typeface="Times New Roman" panose="02020603050405020304" pitchFamily="18" charset="0"/>
            </a:endParaRPr>
          </a:p>
          <a:p>
            <a:pPr lvl="0"/>
            <a:r>
              <a:rPr lang="nl-NL" sz="2600" i="1" dirty="0">
                <a:effectLst/>
                <a:ea typeface="Verdana" panose="020B0604030504040204" pitchFamily="34" charset="0"/>
                <a:cs typeface="Times New Roman" panose="02020603050405020304" pitchFamily="18" charset="0"/>
              </a:rPr>
              <a:t>1 Koningen 18</a:t>
            </a:r>
            <a:endParaRPr lang="nl-NL" sz="2600" i="1" dirty="0">
              <a:ea typeface="Verdana" panose="020B0604030504040204" pitchFamily="34" charset="0"/>
              <a:cs typeface="Times New Roman" panose="02020603050405020304" pitchFamily="18" charset="0"/>
            </a:endParaRPr>
          </a:p>
          <a:p>
            <a:pPr lvl="0"/>
            <a:r>
              <a:rPr lang="nl-NL" sz="2600" i="1" baseline="30000" dirty="0">
                <a:effectLst/>
                <a:ea typeface="Verdana" panose="020B0604030504040204" pitchFamily="34" charset="0"/>
                <a:cs typeface="Times New Roman" panose="02020603050405020304" pitchFamily="18" charset="0"/>
              </a:rPr>
              <a:t>17</a:t>
            </a:r>
            <a:r>
              <a:rPr lang="nl-NL" sz="2600" i="1" dirty="0">
                <a:effectLst/>
                <a:ea typeface="Verdana" panose="020B0604030504040204" pitchFamily="34" charset="0"/>
                <a:cs typeface="Times New Roman" panose="02020603050405020304" pitchFamily="18" charset="0"/>
              </a:rPr>
              <a:t> </a:t>
            </a:r>
            <a:r>
              <a:rPr lang="nl-NL" sz="2600" i="1" dirty="0" err="1">
                <a:effectLst/>
                <a:ea typeface="Verdana" panose="020B0604030504040204" pitchFamily="34" charset="0"/>
                <a:cs typeface="Times New Roman" panose="02020603050405020304" pitchFamily="18" charset="0"/>
              </a:rPr>
              <a:t>Achab</a:t>
            </a:r>
            <a:r>
              <a:rPr lang="nl-NL" sz="2600" i="1" dirty="0">
                <a:effectLst/>
                <a:ea typeface="Verdana" panose="020B0604030504040204" pitchFamily="34" charset="0"/>
                <a:cs typeface="Times New Roman" panose="02020603050405020304" pitchFamily="18" charset="0"/>
              </a:rPr>
              <a:t>: </a:t>
            </a:r>
            <a:r>
              <a:rPr lang="nl-NL" sz="2600" i="1" dirty="0">
                <a:ea typeface="Verdana" panose="020B0604030504040204" pitchFamily="34" charset="0"/>
                <a:cs typeface="Times New Roman" panose="02020603050405020304" pitchFamily="18" charset="0"/>
              </a:rPr>
              <a:t>B</a:t>
            </a:r>
            <a:r>
              <a:rPr lang="nl-NL" sz="2600" i="1" dirty="0">
                <a:effectLst/>
                <a:ea typeface="Verdana" panose="020B0604030504040204" pitchFamily="34" charset="0"/>
                <a:cs typeface="Times New Roman" panose="02020603050405020304" pitchFamily="18" charset="0"/>
              </a:rPr>
              <a:t>ent u degene die Israël </a:t>
            </a:r>
            <a:r>
              <a:rPr lang="nl-NL" sz="2600" i="1" dirty="0">
                <a:ea typeface="Verdana" panose="020B0604030504040204" pitchFamily="34" charset="0"/>
                <a:cs typeface="Times New Roman" panose="02020603050405020304" pitchFamily="18" charset="0"/>
              </a:rPr>
              <a:t>in het ongeluk stort?</a:t>
            </a:r>
            <a:endParaRPr lang="nl-NL" sz="2600" i="1" dirty="0">
              <a:effectLst/>
              <a:ea typeface="Verdana" panose="020B0604030504040204" pitchFamily="34" charset="0"/>
              <a:cs typeface="Times New Roman" panose="02020603050405020304" pitchFamily="18" charset="0"/>
            </a:endParaRPr>
          </a:p>
          <a:p>
            <a:pPr lvl="0"/>
            <a:r>
              <a:rPr lang="nl-NL" sz="2600" i="1" baseline="30000" dirty="0">
                <a:effectLst/>
                <a:ea typeface="Verdana" panose="020B0604030504040204" pitchFamily="34" charset="0"/>
                <a:cs typeface="Times New Roman" panose="02020603050405020304" pitchFamily="18" charset="0"/>
              </a:rPr>
              <a:t>18</a:t>
            </a:r>
            <a:r>
              <a:rPr lang="nl-NL" sz="2600" i="1" dirty="0">
                <a:effectLst/>
                <a:ea typeface="Verdana" panose="020B0604030504040204" pitchFamily="34" charset="0"/>
                <a:cs typeface="Times New Roman" panose="02020603050405020304" pitchFamily="18" charset="0"/>
              </a:rPr>
              <a:t> Elia: Ik heb Israël niet </a:t>
            </a:r>
            <a:r>
              <a:rPr lang="nl-NL" sz="2600" i="1" dirty="0">
                <a:ea typeface="Verdana" panose="020B0604030504040204" pitchFamily="34" charset="0"/>
                <a:cs typeface="Times New Roman" panose="02020603050405020304" pitchFamily="18" charset="0"/>
              </a:rPr>
              <a:t>in het ongeluk gestort, maar u!</a:t>
            </a:r>
            <a:endParaRPr lang="nl-NL" sz="2600" i="1" dirty="0">
              <a:effectLst/>
              <a:ea typeface="Verdana" panose="020B0604030504040204" pitchFamily="34" charset="0"/>
              <a:cs typeface="Times New Roman" panose="02020603050405020304" pitchFamily="18" charset="0"/>
            </a:endParaRPr>
          </a:p>
          <a:p>
            <a:pPr lvl="0"/>
            <a:r>
              <a:rPr lang="nl-NL" sz="2600" i="1" baseline="30000" dirty="0">
                <a:effectLst/>
                <a:ea typeface="Verdana" panose="020B0604030504040204" pitchFamily="34" charset="0"/>
                <a:cs typeface="Times New Roman" panose="02020603050405020304" pitchFamily="18" charset="0"/>
              </a:rPr>
              <a:t>19</a:t>
            </a:r>
            <a:r>
              <a:rPr lang="nl-NL" sz="2600" i="1" dirty="0">
                <a:effectLst/>
                <a:ea typeface="Verdana" panose="020B0604030504040204" pitchFamily="34" charset="0"/>
                <a:cs typeface="Times New Roman" panose="02020603050405020304" pitchFamily="18" charset="0"/>
              </a:rPr>
              <a:t> </a:t>
            </a:r>
            <a:r>
              <a:rPr lang="nl-NL" sz="2600" i="1" dirty="0">
                <a:ea typeface="Verdana" panose="020B0604030504040204" pitchFamily="34" charset="0"/>
                <a:cs typeface="Times New Roman" panose="02020603050405020304" pitchFamily="18" charset="0"/>
              </a:rPr>
              <a:t>… breng heel Israël bijeen bij mij op de berg </a:t>
            </a:r>
            <a:r>
              <a:rPr lang="nl-NL" sz="2600" i="1" dirty="0" err="1">
                <a:ea typeface="Verdana" panose="020B0604030504040204" pitchFamily="34" charset="0"/>
                <a:cs typeface="Times New Roman" panose="02020603050405020304" pitchFamily="18" charset="0"/>
              </a:rPr>
              <a:t>Karmel</a:t>
            </a:r>
            <a:r>
              <a:rPr lang="nl-NL" sz="2600" i="1" dirty="0">
                <a:ea typeface="Verdana" panose="020B0604030504040204" pitchFamily="34" charset="0"/>
                <a:cs typeface="Times New Roman" panose="02020603050405020304" pitchFamily="18" charset="0"/>
              </a:rPr>
              <a:t>…</a:t>
            </a:r>
          </a:p>
          <a:p>
            <a:pPr lvl="0"/>
            <a:r>
              <a:rPr lang="nl-NL" sz="2600" i="1" baseline="30000" dirty="0">
                <a:effectLst/>
                <a:ea typeface="Verdana" panose="020B0604030504040204" pitchFamily="34" charset="0"/>
                <a:cs typeface="Times New Roman" panose="02020603050405020304" pitchFamily="18" charset="0"/>
              </a:rPr>
              <a:t>18</a:t>
            </a:r>
            <a:r>
              <a:rPr lang="nl-NL" sz="2600" i="1" dirty="0">
                <a:effectLst/>
                <a:ea typeface="Verdana" panose="020B0604030504040204" pitchFamily="34" charset="0"/>
                <a:cs typeface="Times New Roman" panose="02020603050405020304" pitchFamily="18" charset="0"/>
              </a:rPr>
              <a:t> (tege</a:t>
            </a:r>
            <a:r>
              <a:rPr lang="nl-NL" sz="2600" i="1" dirty="0">
                <a:ea typeface="Verdana" panose="020B0604030504040204" pitchFamily="34" charset="0"/>
                <a:cs typeface="Times New Roman" panose="02020603050405020304" pitchFamily="18" charset="0"/>
              </a:rPr>
              <a:t>n het volk) </a:t>
            </a:r>
            <a:r>
              <a:rPr lang="nl-NL" sz="2600" i="1" dirty="0">
                <a:effectLst/>
                <a:ea typeface="Verdana" panose="020B0604030504040204" pitchFamily="34" charset="0"/>
                <a:cs typeface="Times New Roman" panose="02020603050405020304" pitchFamily="18" charset="0"/>
              </a:rPr>
              <a:t>Hoelang </a:t>
            </a:r>
            <a:r>
              <a:rPr lang="nl-NL" sz="2600" b="1" i="1" dirty="0">
                <a:effectLst/>
                <a:ea typeface="Verdana" panose="020B0604030504040204" pitchFamily="34" charset="0"/>
                <a:cs typeface="Times New Roman" panose="02020603050405020304" pitchFamily="18" charset="0"/>
              </a:rPr>
              <a:t>hinkt u</a:t>
            </a:r>
            <a:r>
              <a:rPr lang="nl-NL" sz="2600" i="1" dirty="0">
                <a:effectLst/>
                <a:ea typeface="Verdana" panose="020B0604030504040204" pitchFamily="34" charset="0"/>
                <a:cs typeface="Times New Roman" panose="02020603050405020304" pitchFamily="18" charset="0"/>
              </a:rPr>
              <a:t> nog op </a:t>
            </a:r>
            <a:r>
              <a:rPr lang="nl-NL" sz="2600" b="1" i="1" dirty="0">
                <a:effectLst/>
                <a:ea typeface="Verdana" panose="020B0604030504040204" pitchFamily="34" charset="0"/>
                <a:cs typeface="Times New Roman" panose="02020603050405020304" pitchFamily="18" charset="0"/>
              </a:rPr>
              <a:t>twee gedachten</a:t>
            </a:r>
            <a:r>
              <a:rPr lang="nl-NL" sz="2600" i="1" dirty="0">
                <a:effectLst/>
                <a:ea typeface="Verdana" panose="020B0604030504040204" pitchFamily="34" charset="0"/>
                <a:cs typeface="Times New Roman" panose="02020603050405020304" pitchFamily="18" charset="0"/>
              </a:rPr>
              <a:t>? Als de YHWH God is, volg Hem, maar als het de baal is, volg Hem! Maar het volk antwoordde hem </a:t>
            </a:r>
            <a:r>
              <a:rPr lang="nl-NL" sz="2600" b="1" i="1" dirty="0">
                <a:effectLst/>
                <a:ea typeface="Verdana" panose="020B0604030504040204" pitchFamily="34" charset="0"/>
                <a:cs typeface="Times New Roman" panose="02020603050405020304" pitchFamily="18" charset="0"/>
              </a:rPr>
              <a:t>niet één woord</a:t>
            </a:r>
            <a:r>
              <a:rPr lang="nl-NL" sz="2600" i="1" dirty="0">
                <a:effectLst/>
                <a:ea typeface="Verdana" panose="020B0604030504040204" pitchFamily="34" charset="0"/>
                <a:cs typeface="Times New Roman" panose="02020603050405020304" pitchFamily="18" charset="0"/>
              </a:rPr>
              <a:t>.</a:t>
            </a:r>
          </a:p>
        </p:txBody>
      </p:sp>
    </p:spTree>
    <p:extLst>
      <p:ext uri="{BB962C8B-B14F-4D97-AF65-F5344CB8AC3E}">
        <p14:creationId xmlns:p14="http://schemas.microsoft.com/office/powerpoint/2010/main" val="2899749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17990-8510-4DA9-693F-99E8030AF969}"/>
            </a:ext>
          </a:extLst>
        </p:cNvPr>
        <p:cNvGrpSpPr/>
        <p:nvPr/>
      </p:nvGrpSpPr>
      <p:grpSpPr>
        <a:xfrm>
          <a:off x="0" y="0"/>
          <a:ext cx="0" cy="0"/>
          <a:chOff x="0" y="0"/>
          <a:chExt cx="0" cy="0"/>
        </a:xfrm>
      </p:grpSpPr>
      <p:pic>
        <p:nvPicPr>
          <p:cNvPr id="11" name="Afbeelding 10">
            <a:extLst>
              <a:ext uri="{FF2B5EF4-FFF2-40B4-BE49-F238E27FC236}">
                <a16:creationId xmlns:a16="http://schemas.microsoft.com/office/drawing/2014/main" id="{9C809D7E-DA81-51B0-FFF8-19B54F5F2513}"/>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FDA61140-2AEA-DE14-B7BD-56C40ED55B33}"/>
              </a:ext>
            </a:extLst>
          </p:cNvPr>
          <p:cNvSpPr txBox="1"/>
          <p:nvPr/>
        </p:nvSpPr>
        <p:spPr>
          <a:xfrm>
            <a:off x="488272" y="589014"/>
            <a:ext cx="4776629" cy="646331"/>
          </a:xfrm>
          <a:prstGeom prst="rect">
            <a:avLst/>
          </a:prstGeom>
          <a:noFill/>
        </p:spPr>
        <p:txBody>
          <a:bodyPr wrap="none" rtlCol="0">
            <a:spAutoFit/>
          </a:bodyPr>
          <a:lstStyle/>
          <a:p>
            <a:r>
              <a:rPr lang="nl-NL" sz="3600" b="1" dirty="0">
                <a:solidFill>
                  <a:schemeClr val="bg1"/>
                </a:solidFill>
              </a:rPr>
              <a:t>Reacties op verdrukking</a:t>
            </a:r>
          </a:p>
        </p:txBody>
      </p:sp>
      <p:sp>
        <p:nvSpPr>
          <p:cNvPr id="8" name="Tekstvak 7">
            <a:extLst>
              <a:ext uri="{FF2B5EF4-FFF2-40B4-BE49-F238E27FC236}">
                <a16:creationId xmlns:a16="http://schemas.microsoft.com/office/drawing/2014/main" id="{BD18C2FD-38E3-F759-1977-AA24BE52EA1E}"/>
              </a:ext>
            </a:extLst>
          </p:cNvPr>
          <p:cNvSpPr txBox="1"/>
          <p:nvPr/>
        </p:nvSpPr>
        <p:spPr>
          <a:xfrm>
            <a:off x="885880" y="2140540"/>
            <a:ext cx="10597666" cy="4093428"/>
          </a:xfrm>
          <a:prstGeom prst="rect">
            <a:avLst/>
          </a:prstGeom>
          <a:noFill/>
        </p:spPr>
        <p:txBody>
          <a:bodyPr wrap="square" rtlCol="0">
            <a:spAutoFit/>
          </a:bodyPr>
          <a:lstStyle/>
          <a:p>
            <a:pPr lvl="0"/>
            <a:r>
              <a:rPr lang="nl-NL" sz="2600" b="1" dirty="0">
                <a:ea typeface="Verdana" panose="020B0604030504040204" pitchFamily="34" charset="0"/>
                <a:cs typeface="Times New Roman" panose="02020603050405020304" pitchFamily="18" charset="0"/>
              </a:rPr>
              <a:t>PETRUS</a:t>
            </a:r>
            <a:r>
              <a:rPr lang="nl-NL" sz="2600" b="1" dirty="0">
                <a:effectLst/>
                <a:ea typeface="Verdana" panose="020B0604030504040204" pitchFamily="34" charset="0"/>
                <a:cs typeface="Times New Roman" panose="02020603050405020304" pitchFamily="18" charset="0"/>
              </a:rPr>
              <a:t> – vechten, vrees voor mensen</a:t>
            </a:r>
          </a:p>
          <a:p>
            <a:pPr lvl="0"/>
            <a:endParaRPr lang="nl-NL" sz="2600" i="1" dirty="0">
              <a:ea typeface="Verdana" panose="020B0604030504040204" pitchFamily="34" charset="0"/>
              <a:cs typeface="Times New Roman" panose="02020603050405020304" pitchFamily="18" charset="0"/>
            </a:endParaRPr>
          </a:p>
          <a:p>
            <a:pPr lvl="0"/>
            <a:r>
              <a:rPr lang="nl-NL" sz="2600" i="1" dirty="0">
                <a:effectLst/>
                <a:ea typeface="Verdana" panose="020B0604030504040204" pitchFamily="34" charset="0"/>
                <a:cs typeface="Times New Roman" panose="02020603050405020304" pitchFamily="18" charset="0"/>
              </a:rPr>
              <a:t>Johannes 1</a:t>
            </a:r>
            <a:r>
              <a:rPr lang="nl-NL" sz="2600" i="1" dirty="0">
                <a:ea typeface="Verdana" panose="020B0604030504040204" pitchFamily="34" charset="0"/>
                <a:cs typeface="Times New Roman" panose="02020603050405020304" pitchFamily="18" charset="0"/>
              </a:rPr>
              <a:t>8</a:t>
            </a:r>
          </a:p>
          <a:p>
            <a:pPr lvl="0"/>
            <a:r>
              <a:rPr lang="nl-NL" sz="2600" i="1" baseline="30000" dirty="0">
                <a:effectLst/>
                <a:ea typeface="Verdana" panose="020B0604030504040204" pitchFamily="34" charset="0"/>
                <a:cs typeface="Times New Roman" panose="02020603050405020304" pitchFamily="18" charset="0"/>
              </a:rPr>
              <a:t>10</a:t>
            </a:r>
            <a:r>
              <a:rPr lang="nl-NL" sz="2600" i="1" dirty="0">
                <a:effectLst/>
                <a:ea typeface="Verdana" panose="020B0604030504040204" pitchFamily="34" charset="0"/>
                <a:cs typeface="Times New Roman" panose="02020603050405020304" pitchFamily="18" charset="0"/>
              </a:rPr>
              <a:t> Simon Petrus dan, die een zwaard had, trok dat, trof de slaaf van de hogepriester en sloeg zijn rechteroor af…</a:t>
            </a:r>
          </a:p>
          <a:p>
            <a:pPr lvl="0"/>
            <a:r>
              <a:rPr lang="nl-NL" sz="2600" i="1" baseline="30000" dirty="0">
                <a:effectLst/>
                <a:ea typeface="Verdana" panose="020B0604030504040204" pitchFamily="34" charset="0"/>
                <a:cs typeface="Times New Roman" panose="02020603050405020304" pitchFamily="18" charset="0"/>
              </a:rPr>
              <a:t>11</a:t>
            </a:r>
            <a:r>
              <a:rPr lang="nl-NL" sz="2600" i="1" dirty="0">
                <a:effectLst/>
                <a:ea typeface="Verdana" panose="020B0604030504040204" pitchFamily="34" charset="0"/>
                <a:cs typeface="Times New Roman" panose="02020603050405020304" pitchFamily="18" charset="0"/>
              </a:rPr>
              <a:t> (Yeshua) “Steek uw zwaard in de schede. De drinkbeker die de Vader Mij gegeven heeft, zal Ik die niet drinken?</a:t>
            </a:r>
          </a:p>
          <a:p>
            <a:pPr lvl="0"/>
            <a:r>
              <a:rPr lang="nl-NL" sz="2600" i="1" baseline="30000" dirty="0">
                <a:effectLst/>
                <a:ea typeface="Verdana" panose="020B0604030504040204" pitchFamily="34" charset="0"/>
                <a:cs typeface="Times New Roman" panose="02020603050405020304" pitchFamily="18" charset="0"/>
              </a:rPr>
              <a:t>17</a:t>
            </a:r>
            <a:r>
              <a:rPr lang="nl-NL" sz="2600" i="1" dirty="0">
                <a:effectLst/>
                <a:ea typeface="Verdana" panose="020B0604030504040204" pitchFamily="34" charset="0"/>
                <a:cs typeface="Times New Roman" panose="02020603050405020304" pitchFamily="18" charset="0"/>
              </a:rPr>
              <a:t> Bent ook u niet een van de discipelen? “Dat ben ik niet.”</a:t>
            </a:r>
          </a:p>
          <a:p>
            <a:pPr lvl="0"/>
            <a:endParaRPr lang="nl-NL" sz="2600" i="1" dirty="0">
              <a:ea typeface="Verdana" panose="020B0604030504040204" pitchFamily="34" charset="0"/>
              <a:cs typeface="Times New Roman" panose="02020603050405020304" pitchFamily="18" charset="0"/>
            </a:endParaRPr>
          </a:p>
          <a:p>
            <a:pPr lvl="0"/>
            <a:r>
              <a:rPr lang="nl-NL" sz="2600" i="1" dirty="0">
                <a:effectLst/>
                <a:ea typeface="Verdana" panose="020B0604030504040204" pitchFamily="34" charset="0"/>
                <a:cs typeface="Times New Roman" panose="02020603050405020304" pitchFamily="18" charset="0"/>
              </a:rPr>
              <a:t>(De andere discipelen waren gevlucht Markus 14:50)</a:t>
            </a:r>
          </a:p>
        </p:txBody>
      </p:sp>
    </p:spTree>
    <p:extLst>
      <p:ext uri="{BB962C8B-B14F-4D97-AF65-F5344CB8AC3E}">
        <p14:creationId xmlns:p14="http://schemas.microsoft.com/office/powerpoint/2010/main" val="1507562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D90CC-9474-05AC-CB60-7F3CED876CE8}"/>
            </a:ext>
          </a:extLst>
        </p:cNvPr>
        <p:cNvGrpSpPr/>
        <p:nvPr/>
      </p:nvGrpSpPr>
      <p:grpSpPr>
        <a:xfrm>
          <a:off x="0" y="0"/>
          <a:ext cx="0" cy="0"/>
          <a:chOff x="0" y="0"/>
          <a:chExt cx="0" cy="0"/>
        </a:xfrm>
      </p:grpSpPr>
      <p:pic>
        <p:nvPicPr>
          <p:cNvPr id="11" name="Afbeelding 10">
            <a:extLst>
              <a:ext uri="{FF2B5EF4-FFF2-40B4-BE49-F238E27FC236}">
                <a16:creationId xmlns:a16="http://schemas.microsoft.com/office/drawing/2014/main" id="{AC85DF70-E04A-BD85-298D-F2CF231E4CC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FB90A166-F08E-69A6-D669-F2ECE3F26A09}"/>
              </a:ext>
            </a:extLst>
          </p:cNvPr>
          <p:cNvSpPr txBox="1"/>
          <p:nvPr/>
        </p:nvSpPr>
        <p:spPr>
          <a:xfrm>
            <a:off x="488272" y="589014"/>
            <a:ext cx="4776629" cy="646331"/>
          </a:xfrm>
          <a:prstGeom prst="rect">
            <a:avLst/>
          </a:prstGeom>
          <a:noFill/>
        </p:spPr>
        <p:txBody>
          <a:bodyPr wrap="none" rtlCol="0">
            <a:spAutoFit/>
          </a:bodyPr>
          <a:lstStyle/>
          <a:p>
            <a:r>
              <a:rPr lang="nl-NL" sz="3600" b="1" dirty="0">
                <a:solidFill>
                  <a:schemeClr val="bg1"/>
                </a:solidFill>
              </a:rPr>
              <a:t>Reacties op verdrukking</a:t>
            </a:r>
          </a:p>
        </p:txBody>
      </p:sp>
      <p:sp>
        <p:nvSpPr>
          <p:cNvPr id="8" name="Tekstvak 7">
            <a:extLst>
              <a:ext uri="{FF2B5EF4-FFF2-40B4-BE49-F238E27FC236}">
                <a16:creationId xmlns:a16="http://schemas.microsoft.com/office/drawing/2014/main" id="{BE076DE9-76DD-5541-0A2B-DFB40D94362D}"/>
              </a:ext>
            </a:extLst>
          </p:cNvPr>
          <p:cNvSpPr txBox="1"/>
          <p:nvPr/>
        </p:nvSpPr>
        <p:spPr>
          <a:xfrm>
            <a:off x="885880" y="2140540"/>
            <a:ext cx="10597666" cy="4093428"/>
          </a:xfrm>
          <a:prstGeom prst="rect">
            <a:avLst/>
          </a:prstGeom>
          <a:noFill/>
        </p:spPr>
        <p:txBody>
          <a:bodyPr wrap="square" rtlCol="0">
            <a:spAutoFit/>
          </a:bodyPr>
          <a:lstStyle/>
          <a:p>
            <a:pPr lvl="0"/>
            <a:r>
              <a:rPr lang="nl-NL" sz="2600" b="1" dirty="0">
                <a:ea typeface="Verdana" panose="020B0604030504040204" pitchFamily="34" charset="0"/>
                <a:cs typeface="Times New Roman" panose="02020603050405020304" pitchFamily="18" charset="0"/>
              </a:rPr>
              <a:t>PETRUS</a:t>
            </a:r>
            <a:r>
              <a:rPr lang="nl-NL" sz="2600" b="1" dirty="0">
                <a:effectLst/>
                <a:ea typeface="Verdana" panose="020B0604030504040204" pitchFamily="34" charset="0"/>
                <a:cs typeface="Times New Roman" panose="02020603050405020304" pitchFamily="18" charset="0"/>
              </a:rPr>
              <a:t> – vrees voor God</a:t>
            </a:r>
          </a:p>
          <a:p>
            <a:pPr lvl="0"/>
            <a:endParaRPr lang="nl-NL" sz="2600" i="1" dirty="0">
              <a:ea typeface="Verdana" panose="020B0604030504040204" pitchFamily="34" charset="0"/>
              <a:cs typeface="Times New Roman" panose="02020603050405020304" pitchFamily="18" charset="0"/>
            </a:endParaRPr>
          </a:p>
          <a:p>
            <a:pPr lvl="0"/>
            <a:r>
              <a:rPr lang="nl-NL" sz="2600" i="1" dirty="0">
                <a:effectLst/>
                <a:ea typeface="Verdana" panose="020B0604030504040204" pitchFamily="34" charset="0"/>
                <a:cs typeface="Times New Roman" panose="02020603050405020304" pitchFamily="18" charset="0"/>
              </a:rPr>
              <a:t>Johannes 21 (Ja, Heere, U weet dat ik van U houd.) </a:t>
            </a:r>
          </a:p>
          <a:p>
            <a:pPr lvl="0"/>
            <a:endParaRPr lang="nl-NL" sz="2600" i="1" dirty="0">
              <a:ea typeface="Verdana" panose="020B0604030504040204" pitchFamily="34" charset="0"/>
              <a:cs typeface="Times New Roman" panose="02020603050405020304" pitchFamily="18" charset="0"/>
            </a:endParaRPr>
          </a:p>
          <a:p>
            <a:pPr lvl="0"/>
            <a:r>
              <a:rPr lang="nl-NL" sz="2600" i="1" dirty="0">
                <a:effectLst/>
                <a:ea typeface="Verdana" panose="020B0604030504040204" pitchFamily="34" charset="0"/>
                <a:cs typeface="Times New Roman" panose="02020603050405020304" pitchFamily="18" charset="0"/>
              </a:rPr>
              <a:t>Handelingen 4</a:t>
            </a:r>
            <a:endParaRPr lang="nl-NL" sz="2600" i="1" dirty="0">
              <a:ea typeface="Verdana" panose="020B0604030504040204" pitchFamily="34" charset="0"/>
              <a:cs typeface="Times New Roman" panose="02020603050405020304" pitchFamily="18" charset="0"/>
            </a:endParaRPr>
          </a:p>
          <a:p>
            <a:pPr lvl="0"/>
            <a:r>
              <a:rPr lang="nl-NL" sz="2600" i="1" baseline="30000" dirty="0">
                <a:effectLst/>
                <a:ea typeface="Verdana" panose="020B0604030504040204" pitchFamily="34" charset="0"/>
                <a:cs typeface="Times New Roman" panose="02020603050405020304" pitchFamily="18" charset="0"/>
              </a:rPr>
              <a:t>18</a:t>
            </a:r>
            <a:r>
              <a:rPr lang="nl-NL" sz="2600" i="1" dirty="0">
                <a:effectLst/>
                <a:ea typeface="Verdana" panose="020B0604030504040204" pitchFamily="34" charset="0"/>
                <a:cs typeface="Times New Roman" panose="02020603050405020304" pitchFamily="18" charset="0"/>
              </a:rPr>
              <a:t> Na hen geroepen te hebben, gaven zij hun het bevel helemaal niet meer te spreken of te onderwijzen in de Naam van Yeshua.</a:t>
            </a:r>
          </a:p>
          <a:p>
            <a:pPr lvl="0"/>
            <a:r>
              <a:rPr lang="nl-NL" sz="2600" i="1" baseline="30000" dirty="0">
                <a:effectLst/>
                <a:ea typeface="Verdana" panose="020B0604030504040204" pitchFamily="34" charset="0"/>
                <a:cs typeface="Times New Roman" panose="02020603050405020304" pitchFamily="18" charset="0"/>
              </a:rPr>
              <a:t>19</a:t>
            </a:r>
            <a:r>
              <a:rPr lang="nl-NL" sz="2600" i="1" dirty="0">
                <a:effectLst/>
                <a:ea typeface="Verdana" panose="020B0604030504040204" pitchFamily="34" charset="0"/>
                <a:cs typeface="Times New Roman" panose="02020603050405020304" pitchFamily="18" charset="0"/>
              </a:rPr>
              <a:t> Maar Petrus en Johannes antwoordden en zeiden tegen hen: </a:t>
            </a:r>
            <a:r>
              <a:rPr lang="nl-NL" sz="2600" i="1" dirty="0">
                <a:ea typeface="Verdana" panose="020B0604030504040204" pitchFamily="34" charset="0"/>
                <a:cs typeface="Times New Roman" panose="02020603050405020304" pitchFamily="18" charset="0"/>
              </a:rPr>
              <a:t>Oordeel zelf of het juist is in Gods ogen, meer naar u te luisteren dan naar God. Want wij kunnen niet nalaten te spreken over wat wij gezien en gehoord hebben.</a:t>
            </a:r>
            <a:endParaRPr lang="nl-NL" sz="2600" i="1" dirty="0">
              <a:effectLs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42200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6FD21-2A1E-6D47-DF2F-B6C8C752571A}"/>
            </a:ext>
          </a:extLst>
        </p:cNvPr>
        <p:cNvGrpSpPr/>
        <p:nvPr/>
      </p:nvGrpSpPr>
      <p:grpSpPr>
        <a:xfrm>
          <a:off x="0" y="0"/>
          <a:ext cx="0" cy="0"/>
          <a:chOff x="0" y="0"/>
          <a:chExt cx="0" cy="0"/>
        </a:xfrm>
      </p:grpSpPr>
      <p:pic>
        <p:nvPicPr>
          <p:cNvPr id="11" name="Afbeelding 10">
            <a:extLst>
              <a:ext uri="{FF2B5EF4-FFF2-40B4-BE49-F238E27FC236}">
                <a16:creationId xmlns:a16="http://schemas.microsoft.com/office/drawing/2014/main" id="{7C8EA12E-1DE8-5FDF-0C3B-10565EA88150}"/>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CDF95FD2-EEDC-AD67-0D40-A05F13DA08F9}"/>
              </a:ext>
            </a:extLst>
          </p:cNvPr>
          <p:cNvSpPr txBox="1"/>
          <p:nvPr/>
        </p:nvSpPr>
        <p:spPr>
          <a:xfrm>
            <a:off x="488272" y="589014"/>
            <a:ext cx="4776629" cy="646331"/>
          </a:xfrm>
          <a:prstGeom prst="rect">
            <a:avLst/>
          </a:prstGeom>
          <a:noFill/>
        </p:spPr>
        <p:txBody>
          <a:bodyPr wrap="none" rtlCol="0">
            <a:spAutoFit/>
          </a:bodyPr>
          <a:lstStyle/>
          <a:p>
            <a:r>
              <a:rPr lang="nl-NL" sz="3600" b="1" dirty="0">
                <a:solidFill>
                  <a:schemeClr val="bg1"/>
                </a:solidFill>
              </a:rPr>
              <a:t>Reacties op verdrukking</a:t>
            </a:r>
          </a:p>
        </p:txBody>
      </p:sp>
      <p:sp>
        <p:nvSpPr>
          <p:cNvPr id="8" name="Tekstvak 7">
            <a:extLst>
              <a:ext uri="{FF2B5EF4-FFF2-40B4-BE49-F238E27FC236}">
                <a16:creationId xmlns:a16="http://schemas.microsoft.com/office/drawing/2014/main" id="{637F415B-F6F5-6B3D-75B1-1EE24EADFCA3}"/>
              </a:ext>
            </a:extLst>
          </p:cNvPr>
          <p:cNvSpPr txBox="1"/>
          <p:nvPr/>
        </p:nvSpPr>
        <p:spPr>
          <a:xfrm>
            <a:off x="885880" y="2140540"/>
            <a:ext cx="10597666" cy="4493538"/>
          </a:xfrm>
          <a:prstGeom prst="rect">
            <a:avLst/>
          </a:prstGeom>
          <a:noFill/>
        </p:spPr>
        <p:txBody>
          <a:bodyPr wrap="square" rtlCol="0">
            <a:spAutoFit/>
          </a:bodyPr>
          <a:lstStyle/>
          <a:p>
            <a:pPr lvl="0"/>
            <a:r>
              <a:rPr lang="nl-NL" sz="2600" b="1" dirty="0">
                <a:effectLst/>
                <a:ea typeface="Verdana" panose="020B0604030504040204" pitchFamily="34" charset="0"/>
                <a:cs typeface="Times New Roman" panose="02020603050405020304" pitchFamily="18" charset="0"/>
              </a:rPr>
              <a:t>ANGST</a:t>
            </a:r>
          </a:p>
          <a:p>
            <a:pPr lvl="0"/>
            <a:r>
              <a:rPr lang="nl-NL" sz="2600" i="1" dirty="0">
                <a:ea typeface="Verdana" panose="020B0604030504040204" pitchFamily="34" charset="0"/>
                <a:cs typeface="Times New Roman" panose="02020603050405020304" pitchFamily="18" charset="0"/>
              </a:rPr>
              <a:t>Voor de dood</a:t>
            </a:r>
          </a:p>
          <a:p>
            <a:pPr lvl="0"/>
            <a:r>
              <a:rPr lang="nl-NL" sz="2600" i="1" dirty="0">
                <a:ea typeface="Verdana" panose="020B0604030504040204" pitchFamily="34" charset="0"/>
                <a:cs typeface="Times New Roman" panose="02020603050405020304" pitchFamily="18" charset="0"/>
              </a:rPr>
              <a:t>Honger</a:t>
            </a:r>
          </a:p>
          <a:p>
            <a:pPr lvl="0"/>
            <a:r>
              <a:rPr lang="nl-NL" sz="2600" i="1" dirty="0">
                <a:ea typeface="Verdana" panose="020B0604030504040204" pitchFamily="34" charset="0"/>
                <a:cs typeface="Times New Roman" panose="02020603050405020304" pitchFamily="18" charset="0"/>
              </a:rPr>
              <a:t>Voor verkeerd leiderschap</a:t>
            </a:r>
          </a:p>
          <a:p>
            <a:pPr lvl="0"/>
            <a:endParaRPr lang="nl-NL" sz="2600" b="1" dirty="0">
              <a:ea typeface="Verdana" panose="020B0604030504040204" pitchFamily="34" charset="0"/>
              <a:cs typeface="Times New Roman" panose="02020603050405020304" pitchFamily="18" charset="0"/>
            </a:endParaRPr>
          </a:p>
          <a:p>
            <a:pPr lvl="0"/>
            <a:r>
              <a:rPr lang="nl-NL" sz="2600" b="1" dirty="0">
                <a:effectLst/>
                <a:ea typeface="Verdana" panose="020B0604030504040204" pitchFamily="34" charset="0"/>
                <a:cs typeface="Times New Roman" panose="02020603050405020304" pitchFamily="18" charset="0"/>
              </a:rPr>
              <a:t>VLUCHTEN</a:t>
            </a:r>
            <a:endParaRPr lang="nl-NL" sz="2600" dirty="0">
              <a:effectLst/>
              <a:ea typeface="Verdana" panose="020B0604030504040204" pitchFamily="34" charset="0"/>
              <a:cs typeface="Times New Roman" panose="02020603050405020304" pitchFamily="18" charset="0"/>
            </a:endParaRPr>
          </a:p>
          <a:p>
            <a:pPr lvl="0"/>
            <a:r>
              <a:rPr lang="nl-NL" sz="2600" dirty="0">
                <a:effectLst/>
                <a:ea typeface="Verdana" panose="020B0604030504040204" pitchFamily="34" charset="0"/>
                <a:cs typeface="Times New Roman" panose="02020603050405020304" pitchFamily="18" charset="0"/>
              </a:rPr>
              <a:t>Angst of opdracht?</a:t>
            </a:r>
          </a:p>
          <a:p>
            <a:pPr lvl="0"/>
            <a:endParaRPr lang="nl-NL" sz="2600" b="1" dirty="0">
              <a:effectLst/>
              <a:ea typeface="Verdana" panose="020B0604030504040204" pitchFamily="34" charset="0"/>
              <a:cs typeface="Times New Roman" panose="02020603050405020304" pitchFamily="18" charset="0"/>
            </a:endParaRPr>
          </a:p>
          <a:p>
            <a:pPr lvl="0"/>
            <a:r>
              <a:rPr lang="nl-NL" sz="2600" b="1" dirty="0">
                <a:effectLst/>
                <a:ea typeface="Verdana" panose="020B0604030504040204" pitchFamily="34" charset="0"/>
                <a:cs typeface="Times New Roman" panose="02020603050405020304" pitchFamily="18" charset="0"/>
              </a:rPr>
              <a:t>VERBERGEN</a:t>
            </a:r>
          </a:p>
          <a:p>
            <a:pPr lvl="0"/>
            <a:r>
              <a:rPr lang="nl-NL" sz="2600" i="1" dirty="0">
                <a:effectLst/>
                <a:ea typeface="Verdana" panose="020B0604030504040204" pitchFamily="34" charset="0"/>
                <a:cs typeface="Times New Roman" panose="02020603050405020304" pitchFamily="18" charset="0"/>
              </a:rPr>
              <a:t>Eten</a:t>
            </a:r>
            <a:r>
              <a:rPr lang="nl-NL" sz="2600" i="1" dirty="0">
                <a:ea typeface="Verdana" panose="020B0604030504040204" pitchFamily="34" charset="0"/>
                <a:cs typeface="Times New Roman" panose="02020603050405020304" pitchFamily="18" charset="0"/>
              </a:rPr>
              <a:t>, Jezelf, </a:t>
            </a:r>
            <a:r>
              <a:rPr lang="nl-NL" sz="2600" i="1" dirty="0">
                <a:effectLst/>
                <a:ea typeface="Verdana" panose="020B0604030504040204" pitchFamily="34" charset="0"/>
                <a:cs typeface="Times New Roman" panose="02020603050405020304" pitchFamily="18" charset="0"/>
              </a:rPr>
              <a:t>De ander, De waarheid, </a:t>
            </a:r>
            <a:r>
              <a:rPr lang="nl-NL" sz="2600" i="1" dirty="0">
                <a:ea typeface="Verdana" panose="020B0604030504040204" pitchFamily="34" charset="0"/>
                <a:cs typeface="Times New Roman" panose="02020603050405020304" pitchFamily="18" charset="0"/>
              </a:rPr>
              <a:t>Je geloof</a:t>
            </a:r>
          </a:p>
          <a:p>
            <a:pPr lvl="0"/>
            <a:endParaRPr lang="nl-NL" sz="2600" i="1" dirty="0">
              <a:effectLs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62414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3962560" cy="646331"/>
          </a:xfrm>
          <a:prstGeom prst="rect">
            <a:avLst/>
          </a:prstGeom>
          <a:noFill/>
        </p:spPr>
        <p:txBody>
          <a:bodyPr wrap="none" rtlCol="0">
            <a:spAutoFit/>
          </a:bodyPr>
          <a:lstStyle/>
          <a:p>
            <a:r>
              <a:rPr lang="nl-NL" sz="3600" b="1" dirty="0">
                <a:solidFill>
                  <a:schemeClr val="bg1"/>
                </a:solidFill>
              </a:rPr>
              <a:t>Wat gaan we doen?</a:t>
            </a:r>
          </a:p>
        </p:txBody>
      </p:sp>
      <p:sp>
        <p:nvSpPr>
          <p:cNvPr id="8" name="Tekstvak 7">
            <a:extLst>
              <a:ext uri="{FF2B5EF4-FFF2-40B4-BE49-F238E27FC236}">
                <a16:creationId xmlns:a16="http://schemas.microsoft.com/office/drawing/2014/main" id="{2095BF93-5497-3DB3-FEA7-392BDF9784C6}"/>
              </a:ext>
            </a:extLst>
          </p:cNvPr>
          <p:cNvSpPr txBox="1"/>
          <p:nvPr/>
        </p:nvSpPr>
        <p:spPr>
          <a:xfrm>
            <a:off x="885880" y="2140540"/>
            <a:ext cx="10597666" cy="2893100"/>
          </a:xfrm>
          <a:prstGeom prst="rect">
            <a:avLst/>
          </a:prstGeom>
          <a:noFill/>
        </p:spPr>
        <p:txBody>
          <a:bodyPr wrap="square" rtlCol="0">
            <a:spAutoFit/>
          </a:bodyPr>
          <a:lstStyle/>
          <a:p>
            <a:r>
              <a:rPr lang="nl-NL" sz="2600" dirty="0"/>
              <a:t>Waar komt Chanoeka vandaan?</a:t>
            </a:r>
          </a:p>
          <a:p>
            <a:endParaRPr lang="nl-NL" sz="2600" dirty="0"/>
          </a:p>
          <a:p>
            <a:r>
              <a:rPr lang="nl-NL" sz="2600" dirty="0"/>
              <a:t>Bijbelse reacties op verdrukking</a:t>
            </a:r>
          </a:p>
          <a:p>
            <a:endParaRPr lang="nl-NL" sz="2600" dirty="0"/>
          </a:p>
          <a:p>
            <a:r>
              <a:rPr lang="nl-NL" sz="2600" dirty="0"/>
              <a:t>Lessen voor onszelf</a:t>
            </a:r>
          </a:p>
          <a:p>
            <a:endParaRPr lang="nl-NL" sz="2600" dirty="0"/>
          </a:p>
          <a:p>
            <a:r>
              <a:rPr lang="nl-NL" sz="2600" dirty="0"/>
              <a:t>Vervolgde Kerk heeft ons nodig</a:t>
            </a:r>
          </a:p>
        </p:txBody>
      </p:sp>
    </p:spTree>
    <p:extLst>
      <p:ext uri="{BB962C8B-B14F-4D97-AF65-F5344CB8AC3E}">
        <p14:creationId xmlns:p14="http://schemas.microsoft.com/office/powerpoint/2010/main" val="2101531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4298C-0AF7-8024-49AD-C0D0BCBDFBC3}"/>
            </a:ext>
          </a:extLst>
        </p:cNvPr>
        <p:cNvGrpSpPr/>
        <p:nvPr/>
      </p:nvGrpSpPr>
      <p:grpSpPr>
        <a:xfrm>
          <a:off x="0" y="0"/>
          <a:ext cx="0" cy="0"/>
          <a:chOff x="0" y="0"/>
          <a:chExt cx="0" cy="0"/>
        </a:xfrm>
      </p:grpSpPr>
      <p:pic>
        <p:nvPicPr>
          <p:cNvPr id="11" name="Afbeelding 10">
            <a:extLst>
              <a:ext uri="{FF2B5EF4-FFF2-40B4-BE49-F238E27FC236}">
                <a16:creationId xmlns:a16="http://schemas.microsoft.com/office/drawing/2014/main" id="{D00203BC-4A61-ACC0-8468-AC9F782A064B}"/>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743765B8-C7C5-9DF8-45F8-74F6535950DE}"/>
              </a:ext>
            </a:extLst>
          </p:cNvPr>
          <p:cNvSpPr txBox="1"/>
          <p:nvPr/>
        </p:nvSpPr>
        <p:spPr>
          <a:xfrm>
            <a:off x="488272" y="589014"/>
            <a:ext cx="4776629" cy="646331"/>
          </a:xfrm>
          <a:prstGeom prst="rect">
            <a:avLst/>
          </a:prstGeom>
          <a:noFill/>
        </p:spPr>
        <p:txBody>
          <a:bodyPr wrap="none" rtlCol="0">
            <a:spAutoFit/>
          </a:bodyPr>
          <a:lstStyle/>
          <a:p>
            <a:r>
              <a:rPr lang="nl-NL" sz="3600" b="1" dirty="0">
                <a:solidFill>
                  <a:schemeClr val="bg1"/>
                </a:solidFill>
              </a:rPr>
              <a:t>Reacties op verdrukking</a:t>
            </a:r>
          </a:p>
        </p:txBody>
      </p:sp>
      <p:sp>
        <p:nvSpPr>
          <p:cNvPr id="8" name="Tekstvak 7">
            <a:extLst>
              <a:ext uri="{FF2B5EF4-FFF2-40B4-BE49-F238E27FC236}">
                <a16:creationId xmlns:a16="http://schemas.microsoft.com/office/drawing/2014/main" id="{B1E877C8-D048-0663-76F8-64467DC62196}"/>
              </a:ext>
            </a:extLst>
          </p:cNvPr>
          <p:cNvSpPr txBox="1"/>
          <p:nvPr/>
        </p:nvSpPr>
        <p:spPr>
          <a:xfrm>
            <a:off x="885880" y="2140540"/>
            <a:ext cx="10597666" cy="3693319"/>
          </a:xfrm>
          <a:prstGeom prst="rect">
            <a:avLst/>
          </a:prstGeom>
          <a:noFill/>
        </p:spPr>
        <p:txBody>
          <a:bodyPr wrap="square" rtlCol="0">
            <a:spAutoFit/>
          </a:bodyPr>
          <a:lstStyle/>
          <a:p>
            <a:pPr lvl="0"/>
            <a:r>
              <a:rPr lang="nl-NL" sz="2600" b="1" dirty="0">
                <a:effectLst/>
                <a:ea typeface="Verdana" panose="020B0604030504040204" pitchFamily="34" charset="0"/>
                <a:cs typeface="Times New Roman" panose="02020603050405020304" pitchFamily="18" charset="0"/>
              </a:rPr>
              <a:t>MOED</a:t>
            </a:r>
          </a:p>
          <a:p>
            <a:pPr lvl="0"/>
            <a:r>
              <a:rPr lang="nl-NL" sz="2600" i="1" dirty="0">
                <a:ea typeface="Verdana" panose="020B0604030504040204" pitchFamily="34" charset="0"/>
                <a:cs typeface="Times New Roman" panose="02020603050405020304" pitchFamily="18" charset="0"/>
              </a:rPr>
              <a:t>Geloven wat God zegt (Gideon, Elia)</a:t>
            </a:r>
          </a:p>
          <a:p>
            <a:pPr lvl="0"/>
            <a:r>
              <a:rPr lang="nl-NL" sz="2600" i="1" dirty="0">
                <a:ea typeface="Verdana" panose="020B0604030504040204" pitchFamily="34" charset="0"/>
                <a:cs typeface="Times New Roman" panose="02020603050405020304" pitchFamily="18" charset="0"/>
              </a:rPr>
              <a:t>Om te kiezen</a:t>
            </a:r>
          </a:p>
          <a:p>
            <a:pPr lvl="0"/>
            <a:r>
              <a:rPr lang="nl-NL" sz="2600" i="1" dirty="0">
                <a:ea typeface="Verdana" panose="020B0604030504040204" pitchFamily="34" charset="0"/>
                <a:cs typeface="Times New Roman" panose="02020603050405020304" pitchFamily="18" charset="0"/>
              </a:rPr>
              <a:t>Alles achterlaten</a:t>
            </a:r>
          </a:p>
          <a:p>
            <a:r>
              <a:rPr lang="nl-NL" sz="2600" i="1" dirty="0">
                <a:ea typeface="Verdana" panose="020B0604030504040204" pitchFamily="34" charset="0"/>
                <a:cs typeface="Times New Roman" panose="02020603050405020304" pitchFamily="18" charset="0"/>
              </a:rPr>
              <a:t>Leiding en verantwoordelijk durven nemen</a:t>
            </a:r>
          </a:p>
          <a:p>
            <a:pPr lvl="0"/>
            <a:r>
              <a:rPr lang="nl-NL" sz="2600" i="1" dirty="0">
                <a:ea typeface="Verdana" panose="020B0604030504040204" pitchFamily="34" charset="0"/>
                <a:cs typeface="Times New Roman" panose="02020603050405020304" pitchFamily="18" charset="0"/>
              </a:rPr>
              <a:t>Strijd aangaan</a:t>
            </a:r>
          </a:p>
          <a:p>
            <a:pPr lvl="0"/>
            <a:r>
              <a:rPr lang="nl-NL" sz="2600" i="1" dirty="0">
                <a:ea typeface="Verdana" panose="020B0604030504040204" pitchFamily="34" charset="0"/>
                <a:cs typeface="Times New Roman" panose="02020603050405020304" pitchFamily="18" charset="0"/>
              </a:rPr>
              <a:t>Waarheid te spreken, zelfs tegen koningen</a:t>
            </a:r>
          </a:p>
          <a:p>
            <a:pPr lvl="0"/>
            <a:r>
              <a:rPr lang="nl-NL" sz="2600" i="1" dirty="0">
                <a:effectLst/>
                <a:ea typeface="Verdana" panose="020B0604030504040204" pitchFamily="34" charset="0"/>
                <a:cs typeface="Times New Roman" panose="02020603050405020304" pitchFamily="18" charset="0"/>
              </a:rPr>
              <a:t>Je leven in gevaar brengen voor de ander</a:t>
            </a:r>
            <a:endParaRPr lang="nl-NL" sz="2600" i="1" dirty="0">
              <a:ea typeface="Verdana" panose="020B0604030504040204" pitchFamily="34" charset="0"/>
              <a:cs typeface="Times New Roman" panose="02020603050405020304" pitchFamily="18" charset="0"/>
            </a:endParaRPr>
          </a:p>
          <a:p>
            <a:pPr lvl="0"/>
            <a:endParaRPr lang="nl-NL" sz="2600" i="1" dirty="0">
              <a:effectLs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63310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4F5BD-6265-C843-8586-1A26B9D93CA0}"/>
            </a:ext>
          </a:extLst>
        </p:cNvPr>
        <p:cNvGrpSpPr/>
        <p:nvPr/>
      </p:nvGrpSpPr>
      <p:grpSpPr>
        <a:xfrm>
          <a:off x="0" y="0"/>
          <a:ext cx="0" cy="0"/>
          <a:chOff x="0" y="0"/>
          <a:chExt cx="0" cy="0"/>
        </a:xfrm>
      </p:grpSpPr>
      <p:pic>
        <p:nvPicPr>
          <p:cNvPr id="11" name="Afbeelding 10">
            <a:extLst>
              <a:ext uri="{FF2B5EF4-FFF2-40B4-BE49-F238E27FC236}">
                <a16:creationId xmlns:a16="http://schemas.microsoft.com/office/drawing/2014/main" id="{AF032D26-AFFA-9888-5E2A-78E2D3D61787}"/>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F604B725-4CE8-FBA0-FF61-4277DE493512}"/>
              </a:ext>
            </a:extLst>
          </p:cNvPr>
          <p:cNvSpPr txBox="1"/>
          <p:nvPr/>
        </p:nvSpPr>
        <p:spPr>
          <a:xfrm>
            <a:off x="488272" y="589014"/>
            <a:ext cx="2711512" cy="646331"/>
          </a:xfrm>
          <a:prstGeom prst="rect">
            <a:avLst/>
          </a:prstGeom>
          <a:noFill/>
        </p:spPr>
        <p:txBody>
          <a:bodyPr wrap="none" rtlCol="0">
            <a:spAutoFit/>
          </a:bodyPr>
          <a:lstStyle/>
          <a:p>
            <a:r>
              <a:rPr lang="nl-NL" sz="3600" b="1" dirty="0">
                <a:solidFill>
                  <a:schemeClr val="bg1"/>
                </a:solidFill>
              </a:rPr>
              <a:t>Les voor ons!</a:t>
            </a:r>
          </a:p>
        </p:txBody>
      </p:sp>
      <p:sp>
        <p:nvSpPr>
          <p:cNvPr id="8" name="Tekstvak 7">
            <a:extLst>
              <a:ext uri="{FF2B5EF4-FFF2-40B4-BE49-F238E27FC236}">
                <a16:creationId xmlns:a16="http://schemas.microsoft.com/office/drawing/2014/main" id="{FF4F0D99-8EAB-6C83-B273-9EBA97819DA9}"/>
              </a:ext>
            </a:extLst>
          </p:cNvPr>
          <p:cNvSpPr txBox="1"/>
          <p:nvPr/>
        </p:nvSpPr>
        <p:spPr>
          <a:xfrm>
            <a:off x="885880" y="2140540"/>
            <a:ext cx="10597666" cy="4893647"/>
          </a:xfrm>
          <a:prstGeom prst="rect">
            <a:avLst/>
          </a:prstGeom>
          <a:noFill/>
        </p:spPr>
        <p:txBody>
          <a:bodyPr wrap="square" rtlCol="0">
            <a:spAutoFit/>
          </a:bodyPr>
          <a:lstStyle/>
          <a:p>
            <a:pPr lvl="0"/>
            <a:r>
              <a:rPr lang="nl-NL" sz="2600" b="1" dirty="0">
                <a:ea typeface="Verdana" panose="020B0604030504040204" pitchFamily="34" charset="0"/>
                <a:cs typeface="Times New Roman" panose="02020603050405020304" pitchFamily="18" charset="0"/>
              </a:rPr>
              <a:t>PETRUS</a:t>
            </a:r>
            <a:r>
              <a:rPr lang="nl-NL" sz="2600" b="1" dirty="0">
                <a:effectLst/>
                <a:ea typeface="Verdana" panose="020B0604030504040204" pitchFamily="34" charset="0"/>
                <a:cs typeface="Times New Roman" panose="02020603050405020304" pitchFamily="18" charset="0"/>
              </a:rPr>
              <a:t> – vrees voor God, door GODS LIEFDE</a:t>
            </a:r>
          </a:p>
          <a:p>
            <a:pPr lvl="0"/>
            <a:endParaRPr lang="nl-NL" sz="2600" i="1" dirty="0">
              <a:ea typeface="Verdana" panose="020B0604030504040204" pitchFamily="34" charset="0"/>
              <a:cs typeface="Times New Roman" panose="02020603050405020304" pitchFamily="18" charset="0"/>
            </a:endParaRPr>
          </a:p>
          <a:p>
            <a:pPr lvl="0"/>
            <a:r>
              <a:rPr lang="nl-NL" sz="2600" i="1" dirty="0">
                <a:effectLst/>
                <a:ea typeface="Verdana" panose="020B0604030504040204" pitchFamily="34" charset="0"/>
                <a:cs typeface="Times New Roman" panose="02020603050405020304" pitchFamily="18" charset="0"/>
              </a:rPr>
              <a:t>Johannes 21:15-19</a:t>
            </a:r>
          </a:p>
          <a:p>
            <a:pPr lvl="0"/>
            <a:r>
              <a:rPr lang="nl-NL" sz="2600" dirty="0">
                <a:effectLst/>
                <a:ea typeface="Verdana" panose="020B0604030504040204" pitchFamily="34" charset="0"/>
                <a:cs typeface="Times New Roman" panose="02020603050405020304" pitchFamily="18" charset="0"/>
              </a:rPr>
              <a:t>Hebt u </a:t>
            </a:r>
            <a:r>
              <a:rPr lang="nl-NL" sz="2600" dirty="0">
                <a:ea typeface="Verdana" panose="020B0604030504040204" pitchFamily="34" charset="0"/>
                <a:cs typeface="Times New Roman" panose="02020603050405020304" pitchFamily="18" charset="0"/>
              </a:rPr>
              <a:t>M</a:t>
            </a:r>
            <a:r>
              <a:rPr lang="nl-NL" sz="2600" dirty="0">
                <a:effectLst/>
                <a:ea typeface="Verdana" panose="020B0604030504040204" pitchFamily="34" charset="0"/>
                <a:cs typeface="Times New Roman" panose="02020603050405020304" pitchFamily="18" charset="0"/>
              </a:rPr>
              <a:t>ij lief? (de volmaakte liefde drijft de vrees uit 1 Joh.4:18)</a:t>
            </a:r>
          </a:p>
          <a:p>
            <a:pPr lvl="0"/>
            <a:r>
              <a:rPr lang="nl-NL" sz="2600" b="1" dirty="0">
                <a:ea typeface="Verdana" panose="020B0604030504040204" pitchFamily="34" charset="0"/>
                <a:cs typeface="Times New Roman" panose="02020603050405020304" pitchFamily="18" charset="0"/>
              </a:rPr>
              <a:t>Weid Mijn lammeren.</a:t>
            </a:r>
            <a:endParaRPr lang="nl-NL" sz="2600" dirty="0">
              <a:ea typeface="Verdana" panose="020B0604030504040204" pitchFamily="34" charset="0"/>
              <a:cs typeface="Times New Roman" panose="02020603050405020304" pitchFamily="18" charset="0"/>
            </a:endParaRPr>
          </a:p>
          <a:p>
            <a:pPr lvl="0"/>
            <a:r>
              <a:rPr lang="nl-NL" sz="2600" b="1" dirty="0">
                <a:effectLst/>
                <a:ea typeface="Verdana" panose="020B0604030504040204" pitchFamily="34" charset="0"/>
                <a:cs typeface="Times New Roman" panose="02020603050405020304" pitchFamily="18" charset="0"/>
              </a:rPr>
              <a:t>Hoed Mijn schapen.</a:t>
            </a:r>
          </a:p>
          <a:p>
            <a:pPr lvl="0"/>
            <a:r>
              <a:rPr lang="nl-NL" sz="2600" b="1" dirty="0">
                <a:ea typeface="Verdana" panose="020B0604030504040204" pitchFamily="34" charset="0"/>
                <a:cs typeface="Times New Roman" panose="02020603050405020304" pitchFamily="18" charset="0"/>
              </a:rPr>
              <a:t>Weid Mijn schapen.</a:t>
            </a:r>
            <a:endParaRPr lang="nl-NL" sz="2600" dirty="0">
              <a:ea typeface="Verdana" panose="020B0604030504040204" pitchFamily="34" charset="0"/>
              <a:cs typeface="Times New Roman" panose="02020603050405020304" pitchFamily="18" charset="0"/>
            </a:endParaRPr>
          </a:p>
          <a:p>
            <a:pPr lvl="0"/>
            <a:endParaRPr lang="nl-NL" sz="2600" b="1" dirty="0">
              <a:effectLst/>
              <a:ea typeface="Verdana" panose="020B0604030504040204" pitchFamily="34" charset="0"/>
              <a:cs typeface="Times New Roman" panose="02020603050405020304" pitchFamily="18" charset="0"/>
            </a:endParaRPr>
          </a:p>
          <a:p>
            <a:pPr lvl="0"/>
            <a:r>
              <a:rPr lang="nl-NL" sz="2600" b="1" dirty="0">
                <a:ea typeface="Verdana" panose="020B0604030504040204" pitchFamily="34" charset="0"/>
                <a:cs typeface="Times New Roman" panose="02020603050405020304" pitchFamily="18" charset="0"/>
              </a:rPr>
              <a:t>En uiteindelijk… gevangenschap en dood.</a:t>
            </a:r>
            <a:endParaRPr lang="nl-NL" sz="2600" b="1" dirty="0">
              <a:effectLst/>
              <a:ea typeface="Verdana" panose="020B0604030504040204" pitchFamily="34" charset="0"/>
              <a:cs typeface="Times New Roman" panose="02020603050405020304" pitchFamily="18" charset="0"/>
            </a:endParaRPr>
          </a:p>
          <a:p>
            <a:pPr lvl="0"/>
            <a:endParaRPr lang="nl-NL" sz="2600" dirty="0">
              <a:ea typeface="Verdana" panose="020B0604030504040204" pitchFamily="34" charset="0"/>
              <a:cs typeface="Times New Roman" panose="02020603050405020304" pitchFamily="18" charset="0"/>
            </a:endParaRPr>
          </a:p>
          <a:p>
            <a:pPr lvl="0"/>
            <a:r>
              <a:rPr lang="nl-NL" sz="2600" dirty="0">
                <a:effectLst/>
                <a:ea typeface="Verdana" panose="020B0604030504040204" pitchFamily="34" charset="0"/>
                <a:cs typeface="Times New Roman" panose="02020603050405020304" pitchFamily="18" charset="0"/>
              </a:rPr>
              <a:t>Volg Mij!</a:t>
            </a:r>
          </a:p>
          <a:p>
            <a:pPr lvl="0"/>
            <a:endParaRPr lang="nl-NL" sz="2600" dirty="0">
              <a:effectLs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3281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34E93-B0CA-8DCD-669F-909CB13C16EA}"/>
            </a:ext>
          </a:extLst>
        </p:cNvPr>
        <p:cNvGrpSpPr/>
        <p:nvPr/>
      </p:nvGrpSpPr>
      <p:grpSpPr>
        <a:xfrm>
          <a:off x="0" y="0"/>
          <a:ext cx="0" cy="0"/>
          <a:chOff x="0" y="0"/>
          <a:chExt cx="0" cy="0"/>
        </a:xfrm>
      </p:grpSpPr>
      <p:pic>
        <p:nvPicPr>
          <p:cNvPr id="11" name="Afbeelding 10">
            <a:extLst>
              <a:ext uri="{FF2B5EF4-FFF2-40B4-BE49-F238E27FC236}">
                <a16:creationId xmlns:a16="http://schemas.microsoft.com/office/drawing/2014/main" id="{92305F26-A14F-18DC-4E54-0B5CEEF8547D}"/>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5E1BA52D-4069-B4AC-4D55-5770C88D9DB3}"/>
              </a:ext>
            </a:extLst>
          </p:cNvPr>
          <p:cNvSpPr txBox="1"/>
          <p:nvPr/>
        </p:nvSpPr>
        <p:spPr>
          <a:xfrm>
            <a:off x="488272" y="589014"/>
            <a:ext cx="2711512" cy="646331"/>
          </a:xfrm>
          <a:prstGeom prst="rect">
            <a:avLst/>
          </a:prstGeom>
          <a:noFill/>
        </p:spPr>
        <p:txBody>
          <a:bodyPr wrap="none" rtlCol="0">
            <a:spAutoFit/>
          </a:bodyPr>
          <a:lstStyle/>
          <a:p>
            <a:r>
              <a:rPr lang="nl-NL" sz="3600" b="1" dirty="0">
                <a:solidFill>
                  <a:schemeClr val="bg1"/>
                </a:solidFill>
              </a:rPr>
              <a:t>Les voor ons!</a:t>
            </a:r>
          </a:p>
        </p:txBody>
      </p:sp>
      <p:sp>
        <p:nvSpPr>
          <p:cNvPr id="8" name="Tekstvak 7">
            <a:extLst>
              <a:ext uri="{FF2B5EF4-FFF2-40B4-BE49-F238E27FC236}">
                <a16:creationId xmlns:a16="http://schemas.microsoft.com/office/drawing/2014/main" id="{0CE847AB-FAB3-1515-192E-413022C6BEF4}"/>
              </a:ext>
            </a:extLst>
          </p:cNvPr>
          <p:cNvSpPr txBox="1"/>
          <p:nvPr/>
        </p:nvSpPr>
        <p:spPr>
          <a:xfrm>
            <a:off x="885880" y="2140540"/>
            <a:ext cx="10597666" cy="4093428"/>
          </a:xfrm>
          <a:prstGeom prst="rect">
            <a:avLst/>
          </a:prstGeom>
          <a:noFill/>
        </p:spPr>
        <p:txBody>
          <a:bodyPr wrap="square" rtlCol="0">
            <a:spAutoFit/>
          </a:bodyPr>
          <a:lstStyle/>
          <a:p>
            <a:pPr lvl="0"/>
            <a:r>
              <a:rPr lang="nl-NL" sz="2600" b="1" dirty="0">
                <a:effectLst/>
                <a:ea typeface="Verdana" panose="020B0604030504040204" pitchFamily="34" charset="0"/>
                <a:cs typeface="Times New Roman" panose="02020603050405020304" pitchFamily="18" charset="0"/>
              </a:rPr>
              <a:t>Niet</a:t>
            </a:r>
            <a:r>
              <a:rPr lang="nl-NL" sz="2600" b="1" dirty="0">
                <a:ea typeface="Verdana" panose="020B0604030504040204" pitchFamily="34" charset="0"/>
                <a:cs typeface="Times New Roman" panose="02020603050405020304" pitchFamily="18" charset="0"/>
              </a:rPr>
              <a:t> hinken op twee gedachten!</a:t>
            </a:r>
          </a:p>
          <a:p>
            <a:pPr lvl="0"/>
            <a:endParaRPr lang="nl-NL" sz="2600" b="1" dirty="0">
              <a:effectLst/>
              <a:ea typeface="Verdana" panose="020B0604030504040204" pitchFamily="34" charset="0"/>
              <a:cs typeface="Times New Roman" panose="02020603050405020304" pitchFamily="18" charset="0"/>
            </a:endParaRPr>
          </a:p>
          <a:p>
            <a:pPr lvl="0"/>
            <a:r>
              <a:rPr lang="nl-NL" sz="2600" b="1" dirty="0">
                <a:ea typeface="Verdana" panose="020B0604030504040204" pitchFamily="34" charset="0"/>
                <a:cs typeface="Times New Roman" panose="02020603050405020304" pitchFamily="18" charset="0"/>
              </a:rPr>
              <a:t>Volg Yeshua, Zijn liefde!</a:t>
            </a:r>
          </a:p>
          <a:p>
            <a:pPr lvl="0"/>
            <a:endParaRPr lang="nl-NL" sz="2600" b="1" dirty="0">
              <a:effectLst/>
              <a:ea typeface="Verdana" panose="020B0604030504040204" pitchFamily="34" charset="0"/>
              <a:cs typeface="Times New Roman" panose="02020603050405020304" pitchFamily="18" charset="0"/>
            </a:endParaRPr>
          </a:p>
          <a:p>
            <a:pPr lvl="0"/>
            <a:r>
              <a:rPr lang="nl-NL" sz="2600" b="1" dirty="0">
                <a:effectLst/>
                <a:ea typeface="Verdana" panose="020B0604030504040204" pitchFamily="34" charset="0"/>
                <a:cs typeface="Times New Roman" panose="02020603050405020304" pitchFamily="18" charset="0"/>
              </a:rPr>
              <a:t>R</a:t>
            </a:r>
            <a:r>
              <a:rPr lang="nl-NL" sz="2600" b="1" dirty="0">
                <a:ea typeface="Verdana" panose="020B0604030504040204" pitchFamily="34" charset="0"/>
                <a:cs typeface="Times New Roman" panose="02020603050405020304" pitchFamily="18" charset="0"/>
              </a:rPr>
              <a:t>elaties!</a:t>
            </a:r>
          </a:p>
          <a:p>
            <a:pPr lvl="0"/>
            <a:endParaRPr lang="nl-NL" sz="2600" b="1" dirty="0">
              <a:effectLst/>
              <a:ea typeface="Verdana" panose="020B0604030504040204" pitchFamily="34" charset="0"/>
              <a:cs typeface="Times New Roman" panose="02020603050405020304" pitchFamily="18" charset="0"/>
            </a:endParaRPr>
          </a:p>
          <a:p>
            <a:pPr lvl="0"/>
            <a:r>
              <a:rPr lang="nl-NL" sz="2600" b="1" dirty="0">
                <a:ea typeface="Verdana" panose="020B0604030504040204" pitchFamily="34" charset="0"/>
                <a:cs typeface="Times New Roman" panose="02020603050405020304" pitchFamily="18" charset="0"/>
              </a:rPr>
              <a:t>Welk nieuws?</a:t>
            </a:r>
          </a:p>
          <a:p>
            <a:pPr lvl="0"/>
            <a:endParaRPr lang="nl-NL" sz="2600" b="1" dirty="0">
              <a:ea typeface="Verdana" panose="020B0604030504040204" pitchFamily="34" charset="0"/>
              <a:cs typeface="Times New Roman" panose="02020603050405020304" pitchFamily="18" charset="0"/>
            </a:endParaRPr>
          </a:p>
          <a:p>
            <a:pPr lvl="0"/>
            <a:r>
              <a:rPr lang="nl-NL" sz="2600" b="1" dirty="0">
                <a:effectLst/>
                <a:ea typeface="Verdana" panose="020B0604030504040204" pitchFamily="34" charset="0"/>
                <a:cs typeface="Times New Roman" panose="02020603050405020304" pitchFamily="18" charset="0"/>
              </a:rPr>
              <a:t>Gods waarheid</a:t>
            </a:r>
            <a:endParaRPr lang="nl-NL" sz="2600" dirty="0">
              <a:effectLst/>
              <a:ea typeface="Verdana" panose="020B0604030504040204" pitchFamily="34" charset="0"/>
              <a:cs typeface="Times New Roman" panose="02020603050405020304" pitchFamily="18" charset="0"/>
            </a:endParaRPr>
          </a:p>
          <a:p>
            <a:pPr lvl="0"/>
            <a:endParaRPr lang="nl-NL" sz="2600" dirty="0">
              <a:effectLs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31563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3134448" cy="646331"/>
          </a:xfrm>
          <a:prstGeom prst="rect">
            <a:avLst/>
          </a:prstGeom>
          <a:noFill/>
        </p:spPr>
        <p:txBody>
          <a:bodyPr wrap="none" rtlCol="0">
            <a:spAutoFit/>
          </a:bodyPr>
          <a:lstStyle/>
          <a:p>
            <a:r>
              <a:rPr lang="nl-NL" sz="3600" b="1" dirty="0">
                <a:solidFill>
                  <a:schemeClr val="bg1"/>
                </a:solidFill>
              </a:rPr>
              <a:t>Goed nieuws!!!</a:t>
            </a:r>
          </a:p>
        </p:txBody>
      </p:sp>
      <p:sp>
        <p:nvSpPr>
          <p:cNvPr id="8" name="Tekstvak 7">
            <a:extLst>
              <a:ext uri="{FF2B5EF4-FFF2-40B4-BE49-F238E27FC236}">
                <a16:creationId xmlns:a16="http://schemas.microsoft.com/office/drawing/2014/main" id="{2095BF93-5497-3DB3-FEA7-392BDF9784C6}"/>
              </a:ext>
            </a:extLst>
          </p:cNvPr>
          <p:cNvSpPr txBox="1"/>
          <p:nvPr/>
        </p:nvSpPr>
        <p:spPr>
          <a:xfrm>
            <a:off x="885880" y="2140540"/>
            <a:ext cx="10597666" cy="3693319"/>
          </a:xfrm>
          <a:prstGeom prst="rect">
            <a:avLst/>
          </a:prstGeom>
          <a:noFill/>
        </p:spPr>
        <p:txBody>
          <a:bodyPr wrap="square" rtlCol="0">
            <a:spAutoFit/>
          </a:bodyPr>
          <a:lstStyle/>
          <a:p>
            <a:pPr lvl="0"/>
            <a:r>
              <a:rPr lang="nl-NL" sz="2600" kern="100" dirty="0">
                <a:effectLst/>
                <a:ea typeface="Verdana" panose="020B0604030504040204" pitchFamily="34" charset="0"/>
                <a:cs typeface="Times New Roman" panose="02020603050405020304" pitchFamily="18" charset="0"/>
              </a:rPr>
              <a:t>De bijbel leert dat we als gelovigen door verdrukkingen heen zullen gaan..</a:t>
            </a:r>
          </a:p>
          <a:p>
            <a:pPr lvl="0"/>
            <a:endParaRPr lang="nl-NL" sz="2600" i="1" kern="100" dirty="0">
              <a:ea typeface="Verdana" panose="020B0604030504040204" pitchFamily="34" charset="0"/>
              <a:cs typeface="Times New Roman" panose="02020603050405020304" pitchFamily="18" charset="0"/>
            </a:endParaRPr>
          </a:p>
          <a:p>
            <a:pPr lvl="0"/>
            <a:r>
              <a:rPr lang="nl-NL" sz="2600" i="1" kern="100" dirty="0">
                <a:effectLst/>
                <a:ea typeface="Verdana" panose="020B0604030504040204" pitchFamily="34" charset="0"/>
                <a:cs typeface="Times New Roman" panose="02020603050405020304" pitchFamily="18" charset="0"/>
              </a:rPr>
              <a:t>Joh.16:33: In de wereld zult u verdrukking hebben, maar houd goede moed: ik heb de wereld overwonnen.</a:t>
            </a:r>
            <a:endParaRPr lang="nl-NL" sz="2600" kern="100" dirty="0">
              <a:effectLst/>
              <a:ea typeface="Verdana" panose="020B0604030504040204" pitchFamily="34" charset="0"/>
              <a:cs typeface="Times New Roman" panose="02020603050405020304" pitchFamily="18" charset="0"/>
            </a:endParaRPr>
          </a:p>
          <a:p>
            <a:pPr marL="342900" lvl="0" indent="-342900">
              <a:buFont typeface="Symbol" panose="05050102010706020507" pitchFamily="18" charset="2"/>
              <a:buChar char=""/>
            </a:pPr>
            <a:endParaRPr lang="nl-NL" sz="2600" i="1" kern="100" dirty="0">
              <a:effectLst/>
              <a:ea typeface="Verdana" panose="020B0604030504040204" pitchFamily="34" charset="0"/>
              <a:cs typeface="Times New Roman" panose="02020603050405020304" pitchFamily="18" charset="0"/>
            </a:endParaRPr>
          </a:p>
          <a:p>
            <a:pPr lvl="0"/>
            <a:r>
              <a:rPr lang="nl-NL" sz="2600" i="1" kern="100" dirty="0">
                <a:effectLst/>
                <a:ea typeface="Verdana" panose="020B0604030504040204" pitchFamily="34" charset="0"/>
                <a:cs typeface="Times New Roman" panose="02020603050405020304" pitchFamily="18" charset="0"/>
              </a:rPr>
              <a:t>Rom.8:35,37: Wie zal ons scheiden van de liefde van Christus? Verdrukking of benauwdheid, of vervolging, of honger, of naaktheid, of gevaar, of zwaard?</a:t>
            </a:r>
          </a:p>
          <a:p>
            <a:pPr lvl="0"/>
            <a:r>
              <a:rPr lang="nl-NL" sz="2600" b="1" i="1" kern="100" dirty="0">
                <a:ea typeface="Verdana" panose="020B0604030504040204" pitchFamily="34" charset="0"/>
                <a:cs typeface="Times New Roman" panose="02020603050405020304" pitchFamily="18" charset="0"/>
              </a:rPr>
              <a:t>In dit alles zijn wij meer dan overwinnaars door Hem die ons heeft liefgehad.</a:t>
            </a:r>
            <a:endParaRPr lang="nl-NL" sz="2600" b="1" kern="100" dirty="0">
              <a:effectLs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4547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arn(inVertic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arn(inVertical)">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barn(inVertical)">
                                      <p:cBhvr>
                                        <p:cTn id="1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stel de Ranglijst Christenvervolging poster(s)">
            <a:extLst>
              <a:ext uri="{FF2B5EF4-FFF2-40B4-BE49-F238E27FC236}">
                <a16:creationId xmlns:a16="http://schemas.microsoft.com/office/drawing/2014/main" id="{F02EE7D9-4D92-E19D-B40B-416461B377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80" y="1840524"/>
            <a:ext cx="9977610" cy="50174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3"/>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3071097" cy="646331"/>
          </a:xfrm>
          <a:prstGeom prst="rect">
            <a:avLst/>
          </a:prstGeom>
          <a:noFill/>
        </p:spPr>
        <p:txBody>
          <a:bodyPr wrap="none" rtlCol="0">
            <a:spAutoFit/>
          </a:bodyPr>
          <a:lstStyle/>
          <a:p>
            <a:r>
              <a:rPr lang="nl-NL" sz="3600" b="1" dirty="0">
                <a:solidFill>
                  <a:schemeClr val="bg1"/>
                </a:solidFill>
              </a:rPr>
              <a:t>Vervolgde Kerk</a:t>
            </a:r>
          </a:p>
        </p:txBody>
      </p:sp>
      <p:sp>
        <p:nvSpPr>
          <p:cNvPr id="8" name="Tekstvak 7">
            <a:extLst>
              <a:ext uri="{FF2B5EF4-FFF2-40B4-BE49-F238E27FC236}">
                <a16:creationId xmlns:a16="http://schemas.microsoft.com/office/drawing/2014/main" id="{2095BF93-5497-3DB3-FEA7-392BDF9784C6}"/>
              </a:ext>
            </a:extLst>
          </p:cNvPr>
          <p:cNvSpPr txBox="1"/>
          <p:nvPr/>
        </p:nvSpPr>
        <p:spPr>
          <a:xfrm>
            <a:off x="885880" y="2140540"/>
            <a:ext cx="10597666" cy="1292662"/>
          </a:xfrm>
          <a:prstGeom prst="rect">
            <a:avLst/>
          </a:prstGeom>
          <a:noFill/>
        </p:spPr>
        <p:txBody>
          <a:bodyPr wrap="square" rtlCol="0">
            <a:spAutoFit/>
          </a:bodyPr>
          <a:lstStyle/>
          <a:p>
            <a:pPr lvl="0"/>
            <a:r>
              <a:rPr lang="nl-NL" sz="2600" kern="100" dirty="0">
                <a:effectLst/>
                <a:ea typeface="Verdana" panose="020B0604030504040204" pitchFamily="34" charset="0"/>
                <a:cs typeface="Times New Roman" panose="02020603050405020304" pitchFamily="18" charset="0"/>
              </a:rPr>
              <a:t>1 op 7 christenen wereldwijd</a:t>
            </a:r>
          </a:p>
          <a:p>
            <a:pPr lvl="0"/>
            <a:r>
              <a:rPr lang="nl-NL" sz="2600" kern="100" dirty="0">
                <a:effectLst/>
                <a:ea typeface="Verdana" panose="020B0604030504040204" pitchFamily="34" charset="0"/>
                <a:cs typeface="Times New Roman" panose="02020603050405020304" pitchFamily="18" charset="0"/>
              </a:rPr>
              <a:t>1 op 5 christenen in Afrika</a:t>
            </a:r>
          </a:p>
          <a:p>
            <a:pPr lvl="0"/>
            <a:r>
              <a:rPr lang="nl-NL" sz="2600" kern="100" dirty="0">
                <a:ea typeface="Verdana" panose="020B0604030504040204" pitchFamily="34" charset="0"/>
                <a:cs typeface="Times New Roman" panose="02020603050405020304" pitchFamily="18" charset="0"/>
              </a:rPr>
              <a:t>2</a:t>
            </a:r>
            <a:r>
              <a:rPr lang="nl-NL" sz="2600" kern="100" dirty="0">
                <a:effectLst/>
                <a:ea typeface="Verdana" panose="020B0604030504040204" pitchFamily="34" charset="0"/>
                <a:cs typeface="Times New Roman" panose="02020603050405020304" pitchFamily="18" charset="0"/>
              </a:rPr>
              <a:t> op 5 christenen in Azië</a:t>
            </a:r>
          </a:p>
        </p:txBody>
      </p:sp>
    </p:spTree>
    <p:extLst>
      <p:ext uri="{BB962C8B-B14F-4D97-AF65-F5344CB8AC3E}">
        <p14:creationId xmlns:p14="http://schemas.microsoft.com/office/powerpoint/2010/main" val="1194227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3"/>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2708562" cy="646331"/>
          </a:xfrm>
          <a:prstGeom prst="rect">
            <a:avLst/>
          </a:prstGeom>
          <a:noFill/>
        </p:spPr>
        <p:txBody>
          <a:bodyPr wrap="none" rtlCol="0">
            <a:spAutoFit/>
          </a:bodyPr>
          <a:lstStyle/>
          <a:p>
            <a:r>
              <a:rPr lang="nl-NL" sz="3600" b="1" dirty="0">
                <a:solidFill>
                  <a:schemeClr val="bg1"/>
                </a:solidFill>
              </a:rPr>
              <a:t>SUB-SAHARA</a:t>
            </a:r>
          </a:p>
        </p:txBody>
      </p:sp>
      <p:sp>
        <p:nvSpPr>
          <p:cNvPr id="8" name="Tekstvak 7">
            <a:extLst>
              <a:ext uri="{FF2B5EF4-FFF2-40B4-BE49-F238E27FC236}">
                <a16:creationId xmlns:a16="http://schemas.microsoft.com/office/drawing/2014/main" id="{2095BF93-5497-3DB3-FEA7-392BDF9784C6}"/>
              </a:ext>
            </a:extLst>
          </p:cNvPr>
          <p:cNvSpPr txBox="1"/>
          <p:nvPr/>
        </p:nvSpPr>
        <p:spPr>
          <a:xfrm>
            <a:off x="885880" y="2140540"/>
            <a:ext cx="10630618" cy="1292662"/>
          </a:xfrm>
          <a:prstGeom prst="rect">
            <a:avLst/>
          </a:prstGeom>
          <a:noFill/>
        </p:spPr>
        <p:txBody>
          <a:bodyPr wrap="square" rtlCol="0">
            <a:spAutoFit/>
          </a:bodyPr>
          <a:lstStyle/>
          <a:p>
            <a:pPr lvl="0"/>
            <a:r>
              <a:rPr lang="nl-NL" sz="2600" dirty="0"/>
              <a:t>Insluiten filmpje Open Doors</a:t>
            </a:r>
          </a:p>
          <a:p>
            <a:pPr lvl="0"/>
            <a:endParaRPr lang="nl-NL" sz="2600" dirty="0"/>
          </a:p>
          <a:p>
            <a:pPr lvl="0"/>
            <a:endParaRPr lang="nl-NL" sz="2600" dirty="0"/>
          </a:p>
        </p:txBody>
      </p:sp>
      <p:pic>
        <p:nvPicPr>
          <p:cNvPr id="2" name="Onlinemedia 1" title="Pastor Barnabas uit Nigeria">
            <a:hlinkClick r:id="" action="ppaction://media"/>
            <a:extLst>
              <a:ext uri="{FF2B5EF4-FFF2-40B4-BE49-F238E27FC236}">
                <a16:creationId xmlns:a16="http://schemas.microsoft.com/office/drawing/2014/main" id="{6BBE111C-5EA4-92AE-8909-DD8AF7A1AFF3}"/>
              </a:ext>
            </a:extLst>
          </p:cNvPr>
          <p:cNvPicPr>
            <a:picLocks noRot="1" noChangeAspect="1"/>
          </p:cNvPicPr>
          <p:nvPr>
            <a:videoFile r:link="rId1"/>
          </p:nvPr>
        </p:nvPicPr>
        <p:blipFill>
          <a:blip r:embed="rId4"/>
          <a:stretch>
            <a:fillRect/>
          </a:stretch>
        </p:blipFill>
        <p:spPr>
          <a:xfrm>
            <a:off x="26988" y="0"/>
            <a:ext cx="12138025" cy="6858000"/>
          </a:xfrm>
          <a:prstGeom prst="rect">
            <a:avLst/>
          </a:prstGeom>
        </p:spPr>
      </p:pic>
    </p:spTree>
    <p:extLst>
      <p:ext uri="{BB962C8B-B14F-4D97-AF65-F5344CB8AC3E}">
        <p14:creationId xmlns:p14="http://schemas.microsoft.com/office/powerpoint/2010/main" val="347345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63962-9953-D755-A440-FEA62680A65A}"/>
            </a:ext>
          </a:extLst>
        </p:cNvPr>
        <p:cNvGrpSpPr/>
        <p:nvPr/>
      </p:nvGrpSpPr>
      <p:grpSpPr>
        <a:xfrm>
          <a:off x="0" y="0"/>
          <a:ext cx="0" cy="0"/>
          <a:chOff x="0" y="0"/>
          <a:chExt cx="0" cy="0"/>
        </a:xfrm>
      </p:grpSpPr>
      <p:pic>
        <p:nvPicPr>
          <p:cNvPr id="11" name="Afbeelding 10">
            <a:extLst>
              <a:ext uri="{FF2B5EF4-FFF2-40B4-BE49-F238E27FC236}">
                <a16:creationId xmlns:a16="http://schemas.microsoft.com/office/drawing/2014/main" id="{2500A2CE-9375-E61B-B4AC-9863510FBF93}"/>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4E7921B-D4F0-BB73-76D4-CE5C3151DECD}"/>
              </a:ext>
            </a:extLst>
          </p:cNvPr>
          <p:cNvSpPr txBox="1"/>
          <p:nvPr/>
        </p:nvSpPr>
        <p:spPr>
          <a:xfrm>
            <a:off x="488272" y="589014"/>
            <a:ext cx="1241878" cy="646331"/>
          </a:xfrm>
          <a:prstGeom prst="rect">
            <a:avLst/>
          </a:prstGeom>
          <a:noFill/>
        </p:spPr>
        <p:txBody>
          <a:bodyPr wrap="none" rtlCol="0">
            <a:spAutoFit/>
          </a:bodyPr>
          <a:lstStyle/>
          <a:p>
            <a:r>
              <a:rPr lang="nl-NL" sz="3600" b="1" dirty="0">
                <a:solidFill>
                  <a:schemeClr val="bg1"/>
                </a:solidFill>
              </a:rPr>
              <a:t>SYRIE</a:t>
            </a:r>
          </a:p>
        </p:txBody>
      </p:sp>
      <p:sp>
        <p:nvSpPr>
          <p:cNvPr id="8" name="Tekstvak 7">
            <a:extLst>
              <a:ext uri="{FF2B5EF4-FFF2-40B4-BE49-F238E27FC236}">
                <a16:creationId xmlns:a16="http://schemas.microsoft.com/office/drawing/2014/main" id="{0958653D-6B10-FA4D-6851-448E352B2A01}"/>
              </a:ext>
            </a:extLst>
          </p:cNvPr>
          <p:cNvSpPr txBox="1"/>
          <p:nvPr/>
        </p:nvSpPr>
        <p:spPr>
          <a:xfrm>
            <a:off x="488271" y="2140540"/>
            <a:ext cx="11134523" cy="3053144"/>
          </a:xfrm>
          <a:prstGeom prst="rect">
            <a:avLst/>
          </a:prstGeom>
          <a:noFill/>
        </p:spPr>
        <p:txBody>
          <a:bodyPr wrap="square" rtlCol="0">
            <a:spAutoFit/>
          </a:bodyPr>
          <a:lstStyle/>
          <a:p>
            <a:pPr marL="457200" indent="-457200" algn="l" fontAlgn="base">
              <a:lnSpc>
                <a:spcPct val="120000"/>
              </a:lnSpc>
              <a:buFont typeface="Arial" panose="020B0604020202020204" pitchFamily="34" charset="0"/>
              <a:buChar char="•"/>
            </a:pPr>
            <a:r>
              <a:rPr lang="nl-NL" sz="2600" b="0" i="0" dirty="0">
                <a:solidFill>
                  <a:srgbClr val="000000"/>
                </a:solidFill>
                <a:effectLst/>
              </a:rPr>
              <a:t>Bid voor vrede, dat de cyclus van geweld stopt.</a:t>
            </a:r>
          </a:p>
          <a:p>
            <a:pPr marL="457200" indent="-457200" algn="l" fontAlgn="base">
              <a:lnSpc>
                <a:spcPct val="120000"/>
              </a:lnSpc>
              <a:buFont typeface="Arial" panose="020B0604020202020204" pitchFamily="34" charset="0"/>
              <a:buChar char="•"/>
            </a:pPr>
            <a:r>
              <a:rPr lang="nl-NL" sz="2600" dirty="0">
                <a:solidFill>
                  <a:srgbClr val="000000"/>
                </a:solidFill>
                <a:latin typeface="Calibri" panose="020F0502020204030204"/>
              </a:rPr>
              <a:t>K</a:t>
            </a:r>
            <a:r>
              <a:rPr kumimoji="0" lang="nl-NL" sz="2600" b="0" i="0" u="none" strike="noStrike" kern="1200" cap="none" spc="0" normalizeH="0" baseline="0" noProof="0" dirty="0" err="1">
                <a:ln>
                  <a:noFill/>
                </a:ln>
                <a:solidFill>
                  <a:srgbClr val="000000"/>
                </a:solidFill>
                <a:effectLst/>
                <a:uLnTx/>
                <a:uFillTx/>
                <a:latin typeface="Calibri" panose="020F0502020204030204"/>
                <a:ea typeface="+mn-ea"/>
                <a:cs typeface="+mn-cs"/>
              </a:rPr>
              <a:t>racht</a:t>
            </a:r>
            <a:r>
              <a:rPr kumimoji="0" lang="nl-NL" sz="2600" b="0" i="0" u="none" strike="noStrike" kern="1200" cap="none" spc="0" normalizeH="0" baseline="0" noProof="0" dirty="0">
                <a:ln>
                  <a:noFill/>
                </a:ln>
                <a:solidFill>
                  <a:srgbClr val="000000"/>
                </a:solidFill>
                <a:effectLst/>
                <a:uLnTx/>
                <a:uFillTx/>
                <a:latin typeface="Calibri" panose="020F0502020204030204"/>
                <a:ea typeface="+mn-ea"/>
                <a:cs typeface="+mn-cs"/>
              </a:rPr>
              <a:t> en moed voor </a:t>
            </a:r>
            <a:r>
              <a:rPr lang="nl-NL" sz="2600" b="0" i="0" dirty="0">
                <a:solidFill>
                  <a:srgbClr val="000000"/>
                </a:solidFill>
                <a:effectLst/>
              </a:rPr>
              <a:t>christelijke gemeenschappen.</a:t>
            </a:r>
          </a:p>
          <a:p>
            <a:pPr marL="457200" indent="-457200" algn="l" fontAlgn="base">
              <a:buFont typeface="Arial" panose="020B0604020202020204" pitchFamily="34" charset="0"/>
              <a:buChar char="•"/>
            </a:pPr>
            <a:r>
              <a:rPr lang="nl-NL" sz="2600" b="0" i="0" dirty="0">
                <a:solidFill>
                  <a:srgbClr val="000000"/>
                </a:solidFill>
                <a:effectLst/>
              </a:rPr>
              <a:t>Bid voor veiligheid en Gods leiding voor keuzes over blijven of vertrekken. </a:t>
            </a:r>
          </a:p>
          <a:p>
            <a:pPr marL="457200" indent="-457200" algn="l" fontAlgn="base">
              <a:buFont typeface="Arial" panose="020B0604020202020204" pitchFamily="34" charset="0"/>
              <a:buChar char="•"/>
            </a:pPr>
            <a:r>
              <a:rPr lang="nl-NL" sz="2600" dirty="0">
                <a:solidFill>
                  <a:srgbClr val="000000"/>
                </a:solidFill>
              </a:rPr>
              <a:t>Gods voorziening en oplossing in alle praktische problemen:</a:t>
            </a:r>
          </a:p>
          <a:p>
            <a:pPr marL="914400" lvl="1" indent="-457200" fontAlgn="base">
              <a:buFont typeface="Arial" panose="020B0604020202020204" pitchFamily="34" charset="0"/>
              <a:buChar char="•"/>
            </a:pPr>
            <a:r>
              <a:rPr lang="nl-NL" sz="2600" dirty="0">
                <a:solidFill>
                  <a:srgbClr val="000000"/>
                </a:solidFill>
              </a:rPr>
              <a:t>Salarissen die niet zijn uitbetaald</a:t>
            </a:r>
          </a:p>
          <a:p>
            <a:pPr marL="914400" lvl="1" indent="-457200" fontAlgn="base">
              <a:buFont typeface="Arial" panose="020B0604020202020204" pitchFamily="34" charset="0"/>
              <a:buChar char="•"/>
            </a:pPr>
            <a:r>
              <a:rPr lang="nl-NL" sz="2600" dirty="0">
                <a:solidFill>
                  <a:srgbClr val="000000"/>
                </a:solidFill>
              </a:rPr>
              <a:t>Tekorten aan eten, </a:t>
            </a:r>
            <a:r>
              <a:rPr lang="nl-NL" sz="2600" dirty="0" err="1">
                <a:solidFill>
                  <a:srgbClr val="000000"/>
                </a:solidFill>
              </a:rPr>
              <a:t>hygiene</a:t>
            </a:r>
            <a:r>
              <a:rPr lang="nl-NL" sz="2600" dirty="0">
                <a:solidFill>
                  <a:srgbClr val="000000"/>
                </a:solidFill>
              </a:rPr>
              <a:t> producten, water, medicatie</a:t>
            </a:r>
          </a:p>
          <a:p>
            <a:pPr marL="914400" lvl="1" indent="-457200" fontAlgn="base">
              <a:buFont typeface="Arial" panose="020B0604020202020204" pitchFamily="34" charset="0"/>
              <a:buChar char="•"/>
            </a:pPr>
            <a:r>
              <a:rPr lang="nl-NL" sz="2600" dirty="0">
                <a:solidFill>
                  <a:srgbClr val="000000"/>
                </a:solidFill>
              </a:rPr>
              <a:t>Op de vlucht: kleding (voor de winter), matrassen en dekens</a:t>
            </a:r>
            <a:r>
              <a:rPr lang="nl-NL" sz="2600" b="0" i="0" dirty="0">
                <a:solidFill>
                  <a:srgbClr val="000000"/>
                </a:solidFill>
                <a:effectLst/>
              </a:rPr>
              <a:t> </a:t>
            </a:r>
          </a:p>
        </p:txBody>
      </p:sp>
    </p:spTree>
    <p:extLst>
      <p:ext uri="{BB962C8B-B14F-4D97-AF65-F5344CB8AC3E}">
        <p14:creationId xmlns:p14="http://schemas.microsoft.com/office/powerpoint/2010/main" val="956706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B2DFF-E20A-5233-AFDC-B6CAFF48E6AD}"/>
            </a:ext>
          </a:extLst>
        </p:cNvPr>
        <p:cNvGrpSpPr/>
        <p:nvPr/>
      </p:nvGrpSpPr>
      <p:grpSpPr>
        <a:xfrm>
          <a:off x="0" y="0"/>
          <a:ext cx="0" cy="0"/>
          <a:chOff x="0" y="0"/>
          <a:chExt cx="0" cy="0"/>
        </a:xfrm>
      </p:grpSpPr>
      <p:pic>
        <p:nvPicPr>
          <p:cNvPr id="11" name="Afbeelding 10">
            <a:extLst>
              <a:ext uri="{FF2B5EF4-FFF2-40B4-BE49-F238E27FC236}">
                <a16:creationId xmlns:a16="http://schemas.microsoft.com/office/drawing/2014/main" id="{81BF72F1-CE81-E3F5-F8E8-B0BDB22BE2FF}"/>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136022F0-BDF2-7B7D-C6FB-576964AFEB40}"/>
              </a:ext>
            </a:extLst>
          </p:cNvPr>
          <p:cNvSpPr txBox="1"/>
          <p:nvPr/>
        </p:nvSpPr>
        <p:spPr>
          <a:xfrm>
            <a:off x="488272" y="589014"/>
            <a:ext cx="1152880" cy="646331"/>
          </a:xfrm>
          <a:prstGeom prst="rect">
            <a:avLst/>
          </a:prstGeom>
          <a:noFill/>
        </p:spPr>
        <p:txBody>
          <a:bodyPr wrap="none" rtlCol="0">
            <a:spAutoFit/>
          </a:bodyPr>
          <a:lstStyle/>
          <a:p>
            <a:r>
              <a:rPr lang="nl-NL" sz="3600" b="1" dirty="0">
                <a:solidFill>
                  <a:schemeClr val="bg1"/>
                </a:solidFill>
              </a:rPr>
              <a:t>IRAN</a:t>
            </a:r>
          </a:p>
        </p:txBody>
      </p:sp>
      <p:sp>
        <p:nvSpPr>
          <p:cNvPr id="8" name="Tekstvak 7">
            <a:extLst>
              <a:ext uri="{FF2B5EF4-FFF2-40B4-BE49-F238E27FC236}">
                <a16:creationId xmlns:a16="http://schemas.microsoft.com/office/drawing/2014/main" id="{27636373-536F-0696-C176-29B2CE5C2C15}"/>
              </a:ext>
            </a:extLst>
          </p:cNvPr>
          <p:cNvSpPr txBox="1"/>
          <p:nvPr/>
        </p:nvSpPr>
        <p:spPr>
          <a:xfrm>
            <a:off x="885880" y="2140540"/>
            <a:ext cx="10630618" cy="3293209"/>
          </a:xfrm>
          <a:prstGeom prst="rect">
            <a:avLst/>
          </a:prstGeom>
          <a:noFill/>
        </p:spPr>
        <p:txBody>
          <a:bodyPr wrap="square" rtlCol="0">
            <a:spAutoFit/>
          </a:bodyPr>
          <a:lstStyle/>
          <a:p>
            <a:pPr marL="457200" lvl="0" indent="-457200">
              <a:buFont typeface="Arial" panose="020B0604020202020204" pitchFamily="34" charset="0"/>
              <a:buChar char="•"/>
            </a:pPr>
            <a:r>
              <a:rPr lang="nl-NL" sz="2600" dirty="0"/>
              <a:t>Vervanging van het regime – vrees voor de God van Israël</a:t>
            </a:r>
          </a:p>
          <a:p>
            <a:pPr marL="457200" lvl="0" indent="-457200">
              <a:buFont typeface="Arial" panose="020B0604020202020204" pitchFamily="34" charset="0"/>
              <a:buChar char="•"/>
            </a:pPr>
            <a:r>
              <a:rPr lang="nl-NL" sz="2600" dirty="0"/>
              <a:t>Bescherming voor huisgemeenten</a:t>
            </a:r>
          </a:p>
          <a:p>
            <a:pPr marL="457200" lvl="0" indent="-457200">
              <a:buFont typeface="Arial" panose="020B0604020202020204" pitchFamily="34" charset="0"/>
              <a:buChar char="•"/>
            </a:pPr>
            <a:r>
              <a:rPr lang="nl-NL" sz="2600" dirty="0"/>
              <a:t>Leiding door de Heilige Geest - evangelie naar mensen die er in stilte om roepen</a:t>
            </a:r>
          </a:p>
          <a:p>
            <a:pPr marL="457200" lvl="0" indent="-457200">
              <a:buFont typeface="Arial" panose="020B0604020202020204" pitchFamily="34" charset="0"/>
              <a:buChar char="•"/>
            </a:pPr>
            <a:r>
              <a:rPr lang="nl-NL" sz="2600" dirty="0"/>
              <a:t>Arbeiders –de oogst is geweldig! Dat er werkers worden toegevoegd met de juiste vaardigheden en een zuiver hart.</a:t>
            </a:r>
            <a:endParaRPr lang="nl-NL" sz="2600" b="0" i="0" dirty="0">
              <a:solidFill>
                <a:srgbClr val="000000"/>
              </a:solidFill>
              <a:effectLst/>
            </a:endParaRPr>
          </a:p>
          <a:p>
            <a:pPr marL="457200" lvl="0" indent="-457200">
              <a:buFont typeface="Arial" panose="020B0604020202020204" pitchFamily="34" charset="0"/>
              <a:buChar char="•"/>
            </a:pPr>
            <a:r>
              <a:rPr lang="nl-NL" sz="2600" dirty="0"/>
              <a:t>Vluchtelingen –dat Iraanse christenen een legale status krijgen in landen buiten Iran, opbouw van hun leven na te zijn ontsnapt aan vervolging.</a:t>
            </a:r>
            <a:endParaRPr lang="nl-NL" sz="2600" b="0" i="0" dirty="0">
              <a:solidFill>
                <a:srgbClr val="000000"/>
              </a:solidFill>
              <a:effectLst/>
            </a:endParaRPr>
          </a:p>
        </p:txBody>
      </p:sp>
    </p:spTree>
    <p:extLst>
      <p:ext uri="{BB962C8B-B14F-4D97-AF65-F5344CB8AC3E}">
        <p14:creationId xmlns:p14="http://schemas.microsoft.com/office/powerpoint/2010/main" val="2808440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52428-F0A0-195E-04C8-FCA038DADAE1}"/>
            </a:ext>
          </a:extLst>
        </p:cNvPr>
        <p:cNvGrpSpPr/>
        <p:nvPr/>
      </p:nvGrpSpPr>
      <p:grpSpPr>
        <a:xfrm>
          <a:off x="0" y="0"/>
          <a:ext cx="0" cy="0"/>
          <a:chOff x="0" y="0"/>
          <a:chExt cx="0" cy="0"/>
        </a:xfrm>
      </p:grpSpPr>
      <p:pic>
        <p:nvPicPr>
          <p:cNvPr id="11" name="Afbeelding 10">
            <a:extLst>
              <a:ext uri="{FF2B5EF4-FFF2-40B4-BE49-F238E27FC236}">
                <a16:creationId xmlns:a16="http://schemas.microsoft.com/office/drawing/2014/main" id="{5AC12ED8-61C4-2B6A-4225-D6374B8C0A69}"/>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0C444FF7-AE88-46E7-5EF1-3980C1B9FD0D}"/>
              </a:ext>
            </a:extLst>
          </p:cNvPr>
          <p:cNvSpPr txBox="1"/>
          <p:nvPr/>
        </p:nvSpPr>
        <p:spPr>
          <a:xfrm>
            <a:off x="488272" y="589014"/>
            <a:ext cx="3516347" cy="646331"/>
          </a:xfrm>
          <a:prstGeom prst="rect">
            <a:avLst/>
          </a:prstGeom>
          <a:noFill/>
        </p:spPr>
        <p:txBody>
          <a:bodyPr wrap="none" rtlCol="0">
            <a:spAutoFit/>
          </a:bodyPr>
          <a:lstStyle/>
          <a:p>
            <a:r>
              <a:rPr lang="nl-NL" sz="3600" b="1" dirty="0">
                <a:solidFill>
                  <a:schemeClr val="bg1"/>
                </a:solidFill>
              </a:rPr>
              <a:t>Wat kan je doen?</a:t>
            </a:r>
          </a:p>
        </p:txBody>
      </p:sp>
      <p:sp>
        <p:nvSpPr>
          <p:cNvPr id="8" name="Tekstvak 7">
            <a:extLst>
              <a:ext uri="{FF2B5EF4-FFF2-40B4-BE49-F238E27FC236}">
                <a16:creationId xmlns:a16="http://schemas.microsoft.com/office/drawing/2014/main" id="{D7AA18F2-16BA-ECB5-2743-7C8AC0EED3EC}"/>
              </a:ext>
            </a:extLst>
          </p:cNvPr>
          <p:cNvSpPr txBox="1"/>
          <p:nvPr/>
        </p:nvSpPr>
        <p:spPr>
          <a:xfrm>
            <a:off x="885880" y="2030371"/>
            <a:ext cx="10630618" cy="5693866"/>
          </a:xfrm>
          <a:prstGeom prst="rect">
            <a:avLst/>
          </a:prstGeom>
          <a:noFill/>
        </p:spPr>
        <p:txBody>
          <a:bodyPr wrap="square" rtlCol="0">
            <a:spAutoFit/>
          </a:bodyPr>
          <a:lstStyle/>
          <a:p>
            <a:pPr lvl="0"/>
            <a:r>
              <a:rPr lang="nl-NL" sz="2600" dirty="0"/>
              <a:t>Bid!</a:t>
            </a:r>
          </a:p>
          <a:p>
            <a:pPr marL="457200" lvl="0" indent="-457200">
              <a:buFontTx/>
              <a:buChar char="-"/>
            </a:pPr>
            <a:r>
              <a:rPr lang="nl-NL" sz="2600" b="0" i="0" dirty="0">
                <a:solidFill>
                  <a:srgbClr val="000000"/>
                </a:solidFill>
                <a:effectLst/>
              </a:rPr>
              <a:t>Ope</a:t>
            </a:r>
            <a:r>
              <a:rPr lang="nl-NL" sz="2600" dirty="0">
                <a:solidFill>
                  <a:srgbClr val="000000"/>
                </a:solidFill>
              </a:rPr>
              <a:t>n Doors gebedskalender</a:t>
            </a:r>
          </a:p>
          <a:p>
            <a:pPr marL="457200" lvl="0" indent="-457200">
              <a:buFontTx/>
              <a:buChar char="-"/>
            </a:pPr>
            <a:r>
              <a:rPr lang="nl-NL" sz="2600" b="0" i="0" dirty="0">
                <a:solidFill>
                  <a:srgbClr val="000000"/>
                </a:solidFill>
                <a:effectLst/>
              </a:rPr>
              <a:t>SDOK gebeds</a:t>
            </a:r>
            <a:r>
              <a:rPr lang="nl-NL" sz="2600" dirty="0">
                <a:solidFill>
                  <a:srgbClr val="000000"/>
                </a:solidFill>
              </a:rPr>
              <a:t>app</a:t>
            </a:r>
          </a:p>
          <a:p>
            <a:pPr marL="457200" lvl="0" indent="-457200">
              <a:buFontTx/>
              <a:buChar char="-"/>
            </a:pPr>
            <a:r>
              <a:rPr lang="nl-NL" sz="2600" dirty="0" err="1">
                <a:solidFill>
                  <a:srgbClr val="000000"/>
                </a:solidFill>
              </a:rPr>
              <a:t>Transform</a:t>
            </a:r>
            <a:r>
              <a:rPr lang="nl-NL" sz="2600" dirty="0">
                <a:solidFill>
                  <a:srgbClr val="000000"/>
                </a:solidFill>
              </a:rPr>
              <a:t> Iran</a:t>
            </a:r>
          </a:p>
          <a:p>
            <a:pPr marL="457200" lvl="0" indent="-457200">
              <a:buFontTx/>
              <a:buChar char="-"/>
            </a:pPr>
            <a:r>
              <a:rPr lang="nl-NL" sz="2600" dirty="0">
                <a:solidFill>
                  <a:srgbClr val="000000"/>
                </a:solidFill>
              </a:rPr>
              <a:t>….</a:t>
            </a:r>
          </a:p>
          <a:p>
            <a:pPr lvl="0"/>
            <a:endParaRPr lang="nl-NL" sz="2600" b="0" i="0" dirty="0">
              <a:solidFill>
                <a:srgbClr val="000000"/>
              </a:solidFill>
              <a:effectLst/>
            </a:endParaRPr>
          </a:p>
          <a:p>
            <a:pPr lvl="0"/>
            <a:r>
              <a:rPr lang="nl-NL" sz="2600" b="0" i="0" dirty="0">
                <a:solidFill>
                  <a:srgbClr val="000000"/>
                </a:solidFill>
                <a:effectLst/>
              </a:rPr>
              <a:t>Ge</a:t>
            </a:r>
            <a:r>
              <a:rPr lang="nl-NL" sz="2600" dirty="0">
                <a:solidFill>
                  <a:srgbClr val="000000"/>
                </a:solidFill>
              </a:rPr>
              <a:t>ef!</a:t>
            </a:r>
          </a:p>
          <a:p>
            <a:pPr marL="457200" lvl="0" indent="-457200">
              <a:buFontTx/>
              <a:buChar char="-"/>
            </a:pPr>
            <a:r>
              <a:rPr lang="nl-NL" sz="2600" dirty="0">
                <a:solidFill>
                  <a:srgbClr val="000000"/>
                </a:solidFill>
              </a:rPr>
              <a:t>HVC, Hulp Vervolgde Christenen</a:t>
            </a:r>
          </a:p>
          <a:p>
            <a:pPr marL="457200" lvl="0" indent="-457200">
              <a:buFontTx/>
              <a:buChar char="-"/>
            </a:pPr>
            <a:r>
              <a:rPr lang="nl-NL" sz="2600" b="0" i="0" dirty="0">
                <a:solidFill>
                  <a:srgbClr val="000000"/>
                </a:solidFill>
                <a:effectLst/>
              </a:rPr>
              <a:t>Open D</a:t>
            </a:r>
            <a:r>
              <a:rPr lang="nl-NL" sz="2600" dirty="0">
                <a:solidFill>
                  <a:srgbClr val="000000"/>
                </a:solidFill>
              </a:rPr>
              <a:t>oors</a:t>
            </a:r>
          </a:p>
          <a:p>
            <a:pPr marL="457200" lvl="0" indent="-457200">
              <a:buFontTx/>
              <a:buChar char="-"/>
            </a:pPr>
            <a:r>
              <a:rPr lang="nl-NL" sz="2600" b="0" i="0" dirty="0">
                <a:solidFill>
                  <a:srgbClr val="000000"/>
                </a:solidFill>
                <a:effectLst/>
              </a:rPr>
              <a:t>SDOK</a:t>
            </a:r>
          </a:p>
          <a:p>
            <a:pPr marL="457200" lvl="0" indent="-457200">
              <a:buFontTx/>
              <a:buChar char="-"/>
            </a:pPr>
            <a:endParaRPr lang="nl-NL" sz="2600" dirty="0">
              <a:solidFill>
                <a:srgbClr val="000000"/>
              </a:solidFill>
            </a:endParaRPr>
          </a:p>
          <a:p>
            <a:pPr lvl="0"/>
            <a:r>
              <a:rPr lang="nl-NL" sz="2600" b="0" i="0" dirty="0">
                <a:solidFill>
                  <a:srgbClr val="000000"/>
                </a:solidFill>
                <a:effectLst/>
              </a:rPr>
              <a:t>Ga!</a:t>
            </a:r>
          </a:p>
          <a:p>
            <a:pPr lvl="0"/>
            <a:endParaRPr lang="nl-NL" sz="2600" b="0" i="0" dirty="0">
              <a:solidFill>
                <a:srgbClr val="000000"/>
              </a:solidFill>
              <a:effectLst/>
            </a:endParaRPr>
          </a:p>
          <a:p>
            <a:pPr lvl="0"/>
            <a:endParaRPr lang="nl-NL" sz="2600" dirty="0"/>
          </a:p>
        </p:txBody>
      </p:sp>
    </p:spTree>
    <p:extLst>
      <p:ext uri="{BB962C8B-B14F-4D97-AF65-F5344CB8AC3E}">
        <p14:creationId xmlns:p14="http://schemas.microsoft.com/office/powerpoint/2010/main" val="503112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724D7-C693-157A-FA93-24E7848E1A4A}"/>
            </a:ext>
          </a:extLst>
        </p:cNvPr>
        <p:cNvGrpSpPr/>
        <p:nvPr/>
      </p:nvGrpSpPr>
      <p:grpSpPr>
        <a:xfrm>
          <a:off x="0" y="0"/>
          <a:ext cx="0" cy="0"/>
          <a:chOff x="0" y="0"/>
          <a:chExt cx="0" cy="0"/>
        </a:xfrm>
      </p:grpSpPr>
      <p:pic>
        <p:nvPicPr>
          <p:cNvPr id="11" name="Afbeelding 10">
            <a:extLst>
              <a:ext uri="{FF2B5EF4-FFF2-40B4-BE49-F238E27FC236}">
                <a16:creationId xmlns:a16="http://schemas.microsoft.com/office/drawing/2014/main" id="{5EF7AC4E-54D8-8943-C7ED-BE2DDDE3A764}"/>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F215C40-20AE-9E77-766E-BE71EE87643C}"/>
              </a:ext>
            </a:extLst>
          </p:cNvPr>
          <p:cNvSpPr txBox="1"/>
          <p:nvPr/>
        </p:nvSpPr>
        <p:spPr>
          <a:xfrm>
            <a:off x="488272" y="589014"/>
            <a:ext cx="6250494" cy="646331"/>
          </a:xfrm>
          <a:prstGeom prst="rect">
            <a:avLst/>
          </a:prstGeom>
          <a:noFill/>
        </p:spPr>
        <p:txBody>
          <a:bodyPr wrap="none" rtlCol="0">
            <a:spAutoFit/>
          </a:bodyPr>
          <a:lstStyle/>
          <a:p>
            <a:r>
              <a:rPr lang="nl-NL" sz="3600" b="1" dirty="0">
                <a:solidFill>
                  <a:schemeClr val="bg1"/>
                </a:solidFill>
              </a:rPr>
              <a:t>Waar komt Chanoeka vandaan?</a:t>
            </a:r>
          </a:p>
        </p:txBody>
      </p:sp>
      <p:sp>
        <p:nvSpPr>
          <p:cNvPr id="8" name="Tekstvak 7">
            <a:extLst>
              <a:ext uri="{FF2B5EF4-FFF2-40B4-BE49-F238E27FC236}">
                <a16:creationId xmlns:a16="http://schemas.microsoft.com/office/drawing/2014/main" id="{EAF537C9-0259-81D1-B155-0B9801D8BDD7}"/>
              </a:ext>
            </a:extLst>
          </p:cNvPr>
          <p:cNvSpPr txBox="1"/>
          <p:nvPr/>
        </p:nvSpPr>
        <p:spPr>
          <a:xfrm>
            <a:off x="885880" y="2140540"/>
            <a:ext cx="10597666" cy="3693319"/>
          </a:xfrm>
          <a:prstGeom prst="rect">
            <a:avLst/>
          </a:prstGeom>
          <a:noFill/>
        </p:spPr>
        <p:txBody>
          <a:bodyPr wrap="square" rtlCol="0">
            <a:spAutoFit/>
          </a:bodyPr>
          <a:lstStyle/>
          <a:p>
            <a:r>
              <a:rPr lang="nl-NL" sz="2600" dirty="0"/>
              <a:t>Je leest erover in Makkabeeën.</a:t>
            </a:r>
          </a:p>
          <a:p>
            <a:endParaRPr lang="nl-NL" sz="2600" dirty="0"/>
          </a:p>
          <a:p>
            <a:r>
              <a:rPr lang="nl-NL" sz="2600" dirty="0"/>
              <a:t>Voor de geboorte van Yeshua</a:t>
            </a:r>
          </a:p>
          <a:p>
            <a:endParaRPr lang="nl-NL" sz="2600" dirty="0"/>
          </a:p>
          <a:p>
            <a:r>
              <a:rPr lang="nl-NL" sz="2600" dirty="0"/>
              <a:t>Eén familie maakte radicale keuzes in een tijd van vervolging</a:t>
            </a:r>
          </a:p>
          <a:p>
            <a:endParaRPr lang="nl-NL" sz="2600" dirty="0"/>
          </a:p>
          <a:p>
            <a:r>
              <a:rPr lang="nl-NL" sz="2600" dirty="0"/>
              <a:t>Daardoor kwam de tempel weer in joodse handen.</a:t>
            </a:r>
          </a:p>
          <a:p>
            <a:endParaRPr lang="nl-NL" sz="2600" dirty="0"/>
          </a:p>
          <a:p>
            <a:r>
              <a:rPr lang="nl-NL" sz="2600" dirty="0"/>
              <a:t>Het wordt elk jaar gevierd: het inwijdingsfeest / Chanoeka</a:t>
            </a:r>
          </a:p>
        </p:txBody>
      </p:sp>
    </p:spTree>
    <p:extLst>
      <p:ext uri="{BB962C8B-B14F-4D97-AF65-F5344CB8AC3E}">
        <p14:creationId xmlns:p14="http://schemas.microsoft.com/office/powerpoint/2010/main" val="1982536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33617-E0F6-D80A-FD14-C30BC95B61F3}"/>
            </a:ext>
          </a:extLst>
        </p:cNvPr>
        <p:cNvGrpSpPr/>
        <p:nvPr/>
      </p:nvGrpSpPr>
      <p:grpSpPr>
        <a:xfrm>
          <a:off x="0" y="0"/>
          <a:ext cx="0" cy="0"/>
          <a:chOff x="0" y="0"/>
          <a:chExt cx="0" cy="0"/>
        </a:xfrm>
      </p:grpSpPr>
      <p:pic>
        <p:nvPicPr>
          <p:cNvPr id="11" name="Afbeelding 10">
            <a:extLst>
              <a:ext uri="{FF2B5EF4-FFF2-40B4-BE49-F238E27FC236}">
                <a16:creationId xmlns:a16="http://schemas.microsoft.com/office/drawing/2014/main" id="{2C419742-ECAA-E49B-33F9-65D9A52A70D5}"/>
              </a:ext>
            </a:extLst>
          </p:cNvPr>
          <p:cNvPicPr>
            <a:picLocks noChangeAspect="1"/>
          </p:cNvPicPr>
          <p:nvPr/>
        </p:nvPicPr>
        <p:blipFill rotWithShape="1">
          <a:blip r:embed="rId2"/>
          <a:srcRect t="61392" b="16171"/>
          <a:stretch/>
        </p:blipFill>
        <p:spPr>
          <a:xfrm>
            <a:off x="-4561" y="-2"/>
            <a:ext cx="12196561" cy="1824361"/>
          </a:xfrm>
          <a:prstGeom prst="rect">
            <a:avLst/>
          </a:prstGeom>
        </p:spPr>
      </p:pic>
      <p:sp>
        <p:nvSpPr>
          <p:cNvPr id="4" name="Tekstvak 3">
            <a:extLst>
              <a:ext uri="{FF2B5EF4-FFF2-40B4-BE49-F238E27FC236}">
                <a16:creationId xmlns:a16="http://schemas.microsoft.com/office/drawing/2014/main" id="{87B92BF9-4142-9C5E-2E54-0860A5451182}"/>
              </a:ext>
            </a:extLst>
          </p:cNvPr>
          <p:cNvSpPr txBox="1"/>
          <p:nvPr/>
        </p:nvSpPr>
        <p:spPr>
          <a:xfrm>
            <a:off x="488272" y="589014"/>
            <a:ext cx="3303277" cy="646331"/>
          </a:xfrm>
          <a:prstGeom prst="rect">
            <a:avLst/>
          </a:prstGeom>
          <a:noFill/>
        </p:spPr>
        <p:txBody>
          <a:bodyPr wrap="none" rtlCol="0">
            <a:spAutoFit/>
          </a:bodyPr>
          <a:lstStyle/>
          <a:p>
            <a:r>
              <a:rPr lang="nl-NL" altLang="nl-NL" sz="3600" b="1" dirty="0">
                <a:solidFill>
                  <a:schemeClr val="bg1"/>
                </a:solidFill>
                <a:ea typeface="Verdana" panose="020B0604030504040204" pitchFamily="34" charset="0"/>
                <a:cs typeface="Verdana" panose="020B0604030504040204" pitchFamily="34" charset="0"/>
              </a:rPr>
              <a:t>De Makkabeeën</a:t>
            </a:r>
            <a:endParaRPr lang="nl-NL" sz="3600" b="1" dirty="0">
              <a:solidFill>
                <a:schemeClr val="bg1"/>
              </a:solidFill>
            </a:endParaRPr>
          </a:p>
        </p:txBody>
      </p:sp>
      <p:sp>
        <p:nvSpPr>
          <p:cNvPr id="2" name="Text Box 7">
            <a:extLst>
              <a:ext uri="{FF2B5EF4-FFF2-40B4-BE49-F238E27FC236}">
                <a16:creationId xmlns:a16="http://schemas.microsoft.com/office/drawing/2014/main" id="{EB0080DB-9DCA-463B-30ED-20060959759B}"/>
              </a:ext>
            </a:extLst>
          </p:cNvPr>
          <p:cNvSpPr txBox="1">
            <a:spLocks noChangeArrowheads="1"/>
          </p:cNvSpPr>
          <p:nvPr/>
        </p:nvSpPr>
        <p:spPr bwMode="auto">
          <a:xfrm>
            <a:off x="592631" y="2093205"/>
            <a:ext cx="11228469" cy="1698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nl-NL" altLang="en-US" sz="1800" i="1" dirty="0">
                <a:latin typeface="Verdana" panose="020B0604030504040204" pitchFamily="34" charset="0"/>
                <a:ea typeface="Verdana" panose="020B0604030504040204" pitchFamily="34" charset="0"/>
                <a:cs typeface="Calibri" panose="020F0502020204030204" pitchFamily="34" charset="0"/>
              </a:rPr>
              <a:t>1 Makk.4:59:</a:t>
            </a:r>
          </a:p>
          <a:p>
            <a:pPr>
              <a:lnSpc>
                <a:spcPct val="150000"/>
              </a:lnSpc>
              <a:spcBef>
                <a:spcPct val="0"/>
              </a:spcBef>
              <a:buFontTx/>
              <a:buNone/>
            </a:pPr>
            <a:r>
              <a:rPr lang="nl-NL" altLang="en-US" sz="1800" i="1" dirty="0">
                <a:latin typeface="Verdana" panose="020B0604030504040204" pitchFamily="34" charset="0"/>
                <a:ea typeface="Verdana" panose="020B0604030504040204" pitchFamily="34" charset="0"/>
                <a:cs typeface="Calibri" panose="020F0502020204030204" pitchFamily="34" charset="0"/>
              </a:rPr>
              <a:t>Judas bepaalde samen met zijn broers en de hele volksvergadering dat het feest van de altaar inwijding jaarlijks 8 dagen met blijdschap en vreugde gevierd zou worden, te beginnen op 25 </a:t>
            </a:r>
            <a:r>
              <a:rPr lang="nl-NL" altLang="en-US" sz="1800" i="1" dirty="0" err="1">
                <a:latin typeface="Verdana" panose="020B0604030504040204" pitchFamily="34" charset="0"/>
                <a:ea typeface="Verdana" panose="020B0604030504040204" pitchFamily="34" charset="0"/>
                <a:cs typeface="Calibri" panose="020F0502020204030204" pitchFamily="34" charset="0"/>
              </a:rPr>
              <a:t>Kislew</a:t>
            </a:r>
            <a:r>
              <a:rPr lang="nl-NL" altLang="en-US" sz="1800" i="1" dirty="0">
                <a:latin typeface="Verdana" panose="020B0604030504040204" pitchFamily="34" charset="0"/>
                <a:ea typeface="Verdana" panose="020B0604030504040204" pitchFamily="34" charset="0"/>
                <a:cs typeface="Calibri" panose="020F0502020204030204" pitchFamily="34" charset="0"/>
              </a:rPr>
              <a:t>.</a:t>
            </a:r>
            <a:endParaRPr lang="nl-NL" altLang="nl-NL" sz="1800" i="1" dirty="0">
              <a:latin typeface="Verdana" panose="020B0604030504040204" pitchFamily="34" charset="0"/>
              <a:ea typeface="Verdana" panose="020B0604030504040204" pitchFamily="34" charset="0"/>
              <a:cs typeface="Calibri" panose="020F0502020204030204" pitchFamily="34" charset="0"/>
            </a:endParaRPr>
          </a:p>
        </p:txBody>
      </p:sp>
      <p:sp>
        <p:nvSpPr>
          <p:cNvPr id="3" name="Text Box 7">
            <a:extLst>
              <a:ext uri="{FF2B5EF4-FFF2-40B4-BE49-F238E27FC236}">
                <a16:creationId xmlns:a16="http://schemas.microsoft.com/office/drawing/2014/main" id="{316383AC-4991-3A5E-0B6A-26D746E61FD5}"/>
              </a:ext>
            </a:extLst>
          </p:cNvPr>
          <p:cNvSpPr txBox="1">
            <a:spLocks noChangeArrowheads="1"/>
          </p:cNvSpPr>
          <p:nvPr/>
        </p:nvSpPr>
        <p:spPr bwMode="auto">
          <a:xfrm>
            <a:off x="592631" y="4111658"/>
            <a:ext cx="11002176" cy="211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nl-NL" altLang="nl-NL" sz="1800" i="1" dirty="0">
                <a:latin typeface="Verdana" panose="020B0604030504040204" pitchFamily="34" charset="0"/>
                <a:ea typeface="Verdana" panose="020B0604030504040204" pitchFamily="34" charset="0"/>
                <a:cs typeface="Verdana" panose="020B0604030504040204" pitchFamily="34" charset="0"/>
              </a:rPr>
              <a:t>Joh.10:22-23: </a:t>
            </a:r>
          </a:p>
          <a:p>
            <a:pPr>
              <a:lnSpc>
                <a:spcPct val="150000"/>
              </a:lnSpc>
              <a:spcBef>
                <a:spcPct val="0"/>
              </a:spcBef>
              <a:buFontTx/>
              <a:buNone/>
            </a:pPr>
            <a:r>
              <a:rPr lang="nl-NL" altLang="nl-NL" sz="1800" i="1" dirty="0">
                <a:latin typeface="Verdana" panose="020B0604030504040204" pitchFamily="34" charset="0"/>
                <a:ea typeface="Verdana" panose="020B0604030504040204" pitchFamily="34" charset="0"/>
                <a:cs typeface="Verdana" panose="020B0604030504040204" pitchFamily="34" charset="0"/>
              </a:rPr>
              <a:t>En het was het </a:t>
            </a:r>
            <a:r>
              <a:rPr lang="nl-NL" altLang="nl-NL" sz="1800" b="1" i="1" dirty="0">
                <a:latin typeface="Verdana" panose="020B0604030504040204" pitchFamily="34" charset="0"/>
                <a:ea typeface="Verdana" panose="020B0604030504040204" pitchFamily="34" charset="0"/>
                <a:cs typeface="Verdana" panose="020B0604030504040204" pitchFamily="34" charset="0"/>
              </a:rPr>
              <a:t>feest van de inwijding van de tempel </a:t>
            </a:r>
            <a:r>
              <a:rPr lang="nl-NL" altLang="nl-NL" sz="1800" i="1" dirty="0">
                <a:latin typeface="Verdana" panose="020B0604030504040204" pitchFamily="34" charset="0"/>
                <a:ea typeface="Verdana" panose="020B0604030504040204" pitchFamily="34" charset="0"/>
                <a:cs typeface="Verdana" panose="020B0604030504040204" pitchFamily="34" charset="0"/>
              </a:rPr>
              <a:t>in Jeruzalem, en het was winter. En Jezus liep rond in de tempel, in de zuilengang van Salomo. De Joden dan omringden Hem en zeiden tegen Hem: hoelang houdt U ons in het onzekere? Als U de Christus bent, zeg het ons vrijuit. Jezus antwoordde hen: ik heb het u gezegd en u gelooft het niet. </a:t>
            </a:r>
            <a:endParaRPr lang="nl-NL" altLang="nl-NL"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6831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67EC0-4759-D499-12BA-21017014967C}"/>
            </a:ext>
          </a:extLst>
        </p:cNvPr>
        <p:cNvGrpSpPr/>
        <p:nvPr/>
      </p:nvGrpSpPr>
      <p:grpSpPr>
        <a:xfrm>
          <a:off x="0" y="0"/>
          <a:ext cx="0" cy="0"/>
          <a:chOff x="0" y="0"/>
          <a:chExt cx="0" cy="0"/>
        </a:xfrm>
      </p:grpSpPr>
      <p:pic>
        <p:nvPicPr>
          <p:cNvPr id="11" name="Afbeelding 10">
            <a:extLst>
              <a:ext uri="{FF2B5EF4-FFF2-40B4-BE49-F238E27FC236}">
                <a16:creationId xmlns:a16="http://schemas.microsoft.com/office/drawing/2014/main" id="{C163A977-1B8F-DCB2-99AC-FC8DCF285923}"/>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8EC80FB0-A5F5-9C6D-4507-495BAC1F5BDD}"/>
              </a:ext>
            </a:extLst>
          </p:cNvPr>
          <p:cNvSpPr txBox="1"/>
          <p:nvPr/>
        </p:nvSpPr>
        <p:spPr>
          <a:xfrm>
            <a:off x="488272" y="589014"/>
            <a:ext cx="3303277" cy="646331"/>
          </a:xfrm>
          <a:prstGeom prst="rect">
            <a:avLst/>
          </a:prstGeom>
          <a:noFill/>
        </p:spPr>
        <p:txBody>
          <a:bodyPr wrap="none" rtlCol="0">
            <a:spAutoFit/>
          </a:bodyPr>
          <a:lstStyle/>
          <a:p>
            <a:r>
              <a:rPr lang="nl-NL" altLang="nl-NL" sz="3600" b="1" dirty="0">
                <a:solidFill>
                  <a:schemeClr val="bg1"/>
                </a:solidFill>
                <a:ea typeface="Verdana" panose="020B0604030504040204" pitchFamily="34" charset="0"/>
                <a:cs typeface="Verdana" panose="020B0604030504040204" pitchFamily="34" charset="0"/>
              </a:rPr>
              <a:t>De Makkabeeën</a:t>
            </a:r>
            <a:endParaRPr lang="nl-NL" sz="3600" b="1" dirty="0">
              <a:solidFill>
                <a:schemeClr val="bg1"/>
              </a:solidFill>
            </a:endParaRPr>
          </a:p>
        </p:txBody>
      </p:sp>
      <p:sp>
        <p:nvSpPr>
          <p:cNvPr id="8" name="Tekstvak 7">
            <a:extLst>
              <a:ext uri="{FF2B5EF4-FFF2-40B4-BE49-F238E27FC236}">
                <a16:creationId xmlns:a16="http://schemas.microsoft.com/office/drawing/2014/main" id="{CBCD226C-1F46-47BC-097E-B2D0F1D8C89E}"/>
              </a:ext>
            </a:extLst>
          </p:cNvPr>
          <p:cNvSpPr txBox="1"/>
          <p:nvPr/>
        </p:nvSpPr>
        <p:spPr>
          <a:xfrm>
            <a:off x="885880" y="2140540"/>
            <a:ext cx="10597666" cy="3031086"/>
          </a:xfrm>
          <a:prstGeom prst="rect">
            <a:avLst/>
          </a:prstGeom>
          <a:noFill/>
        </p:spPr>
        <p:txBody>
          <a:bodyPr wrap="square" rtlCol="0">
            <a:spAutoFit/>
          </a:bodyPr>
          <a:lstStyle/>
          <a:p>
            <a:pPr marL="457200" indent="-457200">
              <a:lnSpc>
                <a:spcPct val="150000"/>
              </a:lnSpc>
              <a:spcBef>
                <a:spcPct val="0"/>
              </a:spcBef>
              <a:buFontTx/>
              <a:buChar char="-"/>
            </a:pPr>
            <a:r>
              <a:rPr lang="nl-NL" altLang="en-US" sz="2600" dirty="0">
                <a:ea typeface="Verdana" panose="020B0604030504040204" pitchFamily="34" charset="0"/>
                <a:cs typeface="Verdana" panose="020B0604030504040204" pitchFamily="34" charset="0"/>
              </a:rPr>
              <a:t>Geschiedenis van de Makkabeeën is een historisch feit</a:t>
            </a:r>
            <a:r>
              <a:rPr lang="en-GB" altLang="en-US" sz="2600" dirty="0">
                <a:ea typeface="Verdana" panose="020B0604030504040204" pitchFamily="34" charset="0"/>
                <a:cs typeface="Verdana" panose="020B0604030504040204" pitchFamily="34" charset="0"/>
              </a:rPr>
              <a:t>: 175-165 </a:t>
            </a:r>
            <a:r>
              <a:rPr lang="en-GB" altLang="en-US" sz="2600" dirty="0" err="1">
                <a:ea typeface="Verdana" panose="020B0604030504040204" pitchFamily="34" charset="0"/>
                <a:cs typeface="Verdana" panose="020B0604030504040204" pitchFamily="34" charset="0"/>
              </a:rPr>
              <a:t>vChr</a:t>
            </a:r>
            <a:r>
              <a:rPr lang="en-GB" altLang="en-US" sz="2600" dirty="0">
                <a:ea typeface="Verdana" panose="020B0604030504040204" pitchFamily="34" charset="0"/>
                <a:cs typeface="Verdana" panose="020B0604030504040204" pitchFamily="34" charset="0"/>
              </a:rPr>
              <a:t>.</a:t>
            </a:r>
          </a:p>
          <a:p>
            <a:pPr marL="457200" indent="-457200">
              <a:lnSpc>
                <a:spcPct val="150000"/>
              </a:lnSpc>
              <a:spcBef>
                <a:spcPct val="0"/>
              </a:spcBef>
              <a:buFontTx/>
              <a:buChar char="-"/>
            </a:pPr>
            <a:r>
              <a:rPr lang="nl-NL" altLang="en-US" sz="2600" dirty="0">
                <a:ea typeface="Verdana" panose="020B0604030504040204" pitchFamily="34" charset="0"/>
                <a:cs typeface="Verdana" panose="020B0604030504040204" pitchFamily="34" charset="0"/>
              </a:rPr>
              <a:t>Geschreven tussen ca. 134 en 104 v.Chr. in het Hebreeuws</a:t>
            </a:r>
          </a:p>
          <a:p>
            <a:pPr marL="457200" indent="-457200">
              <a:lnSpc>
                <a:spcPct val="150000"/>
              </a:lnSpc>
              <a:spcBef>
                <a:spcPct val="0"/>
              </a:spcBef>
              <a:buFontTx/>
              <a:buChar char="-"/>
            </a:pPr>
            <a:r>
              <a:rPr lang="nl-NL" altLang="en-US" sz="2600" dirty="0">
                <a:ea typeface="Verdana" panose="020B0604030504040204" pitchFamily="34" charset="0"/>
                <a:cs typeface="Verdana" panose="020B0604030504040204" pitchFamily="34" charset="0"/>
              </a:rPr>
              <a:t>Het is een apocrief boek: het is extra-Bijbels of </a:t>
            </a:r>
            <a:r>
              <a:rPr lang="nl-NL" altLang="en-US" sz="2600" dirty="0" err="1">
                <a:ea typeface="Verdana" panose="020B0604030504040204" pitchFamily="34" charset="0"/>
                <a:cs typeface="Verdana" panose="020B0604030504040204" pitchFamily="34" charset="0"/>
              </a:rPr>
              <a:t>deutero</a:t>
            </a:r>
            <a:r>
              <a:rPr lang="nl-NL" altLang="en-US" sz="2600" dirty="0">
                <a:ea typeface="Verdana" panose="020B0604030504040204" pitchFamily="34" charset="0"/>
                <a:cs typeface="Verdana" panose="020B0604030504040204" pitchFamily="34" charset="0"/>
              </a:rPr>
              <a:t>-canoniek</a:t>
            </a:r>
          </a:p>
          <a:p>
            <a:pPr marL="457200" indent="-457200">
              <a:lnSpc>
                <a:spcPct val="150000"/>
              </a:lnSpc>
              <a:spcBef>
                <a:spcPct val="0"/>
              </a:spcBef>
              <a:buFontTx/>
              <a:buChar char="-"/>
            </a:pPr>
            <a:r>
              <a:rPr lang="nl-NL" altLang="en-US" sz="2600" dirty="0">
                <a:ea typeface="Verdana" panose="020B0604030504040204" pitchFamily="34" charset="0"/>
                <a:cs typeface="Verdana" panose="020B0604030504040204" pitchFamily="34" charset="0"/>
              </a:rPr>
              <a:t>Geen opdracht om het feest te vieren</a:t>
            </a:r>
            <a:endParaRPr lang="en-GB" altLang="en-US" sz="2600" dirty="0">
              <a:ea typeface="Verdana" panose="020B0604030504040204" pitchFamily="34" charset="0"/>
              <a:cs typeface="Verdana" panose="020B0604030504040204" pitchFamily="34" charset="0"/>
            </a:endParaRPr>
          </a:p>
          <a:p>
            <a:pPr>
              <a:lnSpc>
                <a:spcPct val="150000"/>
              </a:lnSpc>
              <a:spcBef>
                <a:spcPct val="0"/>
              </a:spcBef>
              <a:buFontTx/>
              <a:buNone/>
            </a:pPr>
            <a:endParaRPr lang="en-GB" altLang="en-US" sz="26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25746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70BD4-D764-F3C3-A074-BF06F5C2C051}"/>
            </a:ext>
          </a:extLst>
        </p:cNvPr>
        <p:cNvGrpSpPr/>
        <p:nvPr/>
      </p:nvGrpSpPr>
      <p:grpSpPr>
        <a:xfrm>
          <a:off x="0" y="0"/>
          <a:ext cx="0" cy="0"/>
          <a:chOff x="0" y="0"/>
          <a:chExt cx="0" cy="0"/>
        </a:xfrm>
      </p:grpSpPr>
      <p:pic>
        <p:nvPicPr>
          <p:cNvPr id="11" name="Afbeelding 10">
            <a:extLst>
              <a:ext uri="{FF2B5EF4-FFF2-40B4-BE49-F238E27FC236}">
                <a16:creationId xmlns:a16="http://schemas.microsoft.com/office/drawing/2014/main" id="{B130A3FF-35B7-DA1C-8E31-7775CF6F4B90}"/>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8CBCDAF-BE49-9F4A-7AD4-4EEC6CAC8980}"/>
              </a:ext>
            </a:extLst>
          </p:cNvPr>
          <p:cNvSpPr txBox="1"/>
          <p:nvPr/>
        </p:nvSpPr>
        <p:spPr>
          <a:xfrm>
            <a:off x="488272" y="589014"/>
            <a:ext cx="3516475" cy="646331"/>
          </a:xfrm>
          <a:prstGeom prst="rect">
            <a:avLst/>
          </a:prstGeom>
          <a:noFill/>
        </p:spPr>
        <p:txBody>
          <a:bodyPr wrap="none" rtlCol="0">
            <a:spAutoFit/>
          </a:bodyPr>
          <a:lstStyle/>
          <a:p>
            <a:r>
              <a:rPr lang="nl-NL" altLang="nl-NL" sz="3600" b="1" dirty="0">
                <a:solidFill>
                  <a:schemeClr val="bg1"/>
                </a:solidFill>
                <a:ea typeface="Verdana" panose="020B0604030504040204" pitchFamily="34" charset="0"/>
                <a:cs typeface="Verdana" panose="020B0604030504040204" pitchFamily="34" charset="0"/>
              </a:rPr>
              <a:t>De Makkabeeën?</a:t>
            </a:r>
            <a:endParaRPr lang="nl-NL" sz="3600" b="1" dirty="0">
              <a:solidFill>
                <a:schemeClr val="bg1"/>
              </a:solidFill>
            </a:endParaRPr>
          </a:p>
        </p:txBody>
      </p:sp>
      <p:sp>
        <p:nvSpPr>
          <p:cNvPr id="8" name="Tekstvak 7">
            <a:extLst>
              <a:ext uri="{FF2B5EF4-FFF2-40B4-BE49-F238E27FC236}">
                <a16:creationId xmlns:a16="http://schemas.microsoft.com/office/drawing/2014/main" id="{17CFD6B9-83DE-E2D4-D660-D0CC1431CD00}"/>
              </a:ext>
            </a:extLst>
          </p:cNvPr>
          <p:cNvSpPr txBox="1"/>
          <p:nvPr/>
        </p:nvSpPr>
        <p:spPr>
          <a:xfrm>
            <a:off x="885880" y="2140540"/>
            <a:ext cx="10597666" cy="3693319"/>
          </a:xfrm>
          <a:prstGeom prst="rect">
            <a:avLst/>
          </a:prstGeom>
          <a:noFill/>
        </p:spPr>
        <p:txBody>
          <a:bodyPr wrap="square" rtlCol="0">
            <a:spAutoFit/>
          </a:bodyPr>
          <a:lstStyle/>
          <a:p>
            <a:pPr marL="457200" indent="-457200">
              <a:spcBef>
                <a:spcPct val="0"/>
              </a:spcBef>
              <a:buFontTx/>
              <a:buChar char="-"/>
            </a:pPr>
            <a:r>
              <a:rPr lang="nl-NL" altLang="en-US" sz="2600" dirty="0" err="1">
                <a:ea typeface="Verdana" panose="020B0604030504040204" pitchFamily="34" charset="0"/>
                <a:cs typeface="Verdana" panose="020B0604030504040204" pitchFamily="34" charset="0"/>
              </a:rPr>
              <a:t>Maccabi</a:t>
            </a:r>
            <a:r>
              <a:rPr lang="nl-NL" altLang="en-US" sz="2600" dirty="0">
                <a:ea typeface="Verdana" panose="020B0604030504040204" pitchFamily="34" charset="0"/>
                <a:cs typeface="Verdana" panose="020B0604030504040204" pitchFamily="34" charset="0"/>
              </a:rPr>
              <a:t> </a:t>
            </a:r>
            <a:r>
              <a:rPr lang="nl-NL" altLang="en-US" sz="2600" dirty="0" err="1">
                <a:ea typeface="Verdana" panose="020B0604030504040204" pitchFamily="34" charset="0"/>
                <a:cs typeface="Verdana" panose="020B0604030504040204" pitchFamily="34" charset="0"/>
              </a:rPr>
              <a:t>Akei</a:t>
            </a:r>
            <a:r>
              <a:rPr lang="nl-NL" altLang="en-US" sz="2600" dirty="0">
                <a:ea typeface="Verdana" panose="020B0604030504040204" pitchFamily="34" charset="0"/>
                <a:cs typeface="Verdana" panose="020B0604030504040204" pitchFamily="34" charset="0"/>
              </a:rPr>
              <a:t> Nazareth</a:t>
            </a:r>
          </a:p>
          <a:p>
            <a:pPr marL="457200" indent="-457200">
              <a:spcBef>
                <a:spcPct val="0"/>
              </a:spcBef>
              <a:buFontTx/>
              <a:buChar char="-"/>
            </a:pPr>
            <a:r>
              <a:rPr lang="nl-NL" altLang="en-US" sz="2600" dirty="0" err="1">
                <a:ea typeface="Verdana" panose="020B0604030504040204" pitchFamily="34" charset="0"/>
                <a:cs typeface="Verdana" panose="020B0604030504040204" pitchFamily="34" charset="0"/>
              </a:rPr>
              <a:t>Maccabi</a:t>
            </a:r>
            <a:r>
              <a:rPr lang="nl-NL" altLang="en-US" sz="2600" dirty="0">
                <a:ea typeface="Verdana" panose="020B0604030504040204" pitchFamily="34" charset="0"/>
                <a:cs typeface="Verdana" panose="020B0604030504040204" pitchFamily="34" charset="0"/>
              </a:rPr>
              <a:t> Beer-</a:t>
            </a:r>
            <a:r>
              <a:rPr lang="nl-NL" altLang="en-US" sz="2600" dirty="0" err="1">
                <a:ea typeface="Verdana" panose="020B0604030504040204" pitchFamily="34" charset="0"/>
                <a:cs typeface="Verdana" panose="020B0604030504040204" pitchFamily="34" charset="0"/>
              </a:rPr>
              <a:t>Sheva</a:t>
            </a:r>
            <a:endParaRPr lang="nl-NL" altLang="en-US" sz="2600" dirty="0">
              <a:ea typeface="Verdana" panose="020B0604030504040204" pitchFamily="34" charset="0"/>
              <a:cs typeface="Verdana" panose="020B0604030504040204" pitchFamily="34" charset="0"/>
            </a:endParaRPr>
          </a:p>
          <a:p>
            <a:pPr marL="457200" indent="-457200">
              <a:spcBef>
                <a:spcPct val="0"/>
              </a:spcBef>
              <a:buFontTx/>
              <a:buChar char="-"/>
            </a:pPr>
            <a:r>
              <a:rPr lang="nl-NL" altLang="en-US" sz="2600" dirty="0" err="1">
                <a:ea typeface="Verdana" panose="020B0604030504040204" pitchFamily="34" charset="0"/>
                <a:cs typeface="Verdana" panose="020B0604030504040204" pitchFamily="34" charset="0"/>
              </a:rPr>
              <a:t>Maccabi</a:t>
            </a:r>
            <a:r>
              <a:rPr lang="nl-NL" altLang="en-US" sz="2600" dirty="0">
                <a:ea typeface="Verdana" panose="020B0604030504040204" pitchFamily="34" charset="0"/>
                <a:cs typeface="Verdana" panose="020B0604030504040204" pitchFamily="34" charset="0"/>
              </a:rPr>
              <a:t> Haifa</a:t>
            </a:r>
          </a:p>
          <a:p>
            <a:pPr marL="457200" indent="-457200">
              <a:spcBef>
                <a:spcPct val="0"/>
              </a:spcBef>
              <a:buFontTx/>
              <a:buChar char="-"/>
            </a:pPr>
            <a:r>
              <a:rPr lang="nl-NL" altLang="en-US" sz="2600" dirty="0" err="1">
                <a:ea typeface="Verdana" panose="020B0604030504040204" pitchFamily="34" charset="0"/>
                <a:cs typeface="Verdana" panose="020B0604030504040204" pitchFamily="34" charset="0"/>
              </a:rPr>
              <a:t>Maccabi</a:t>
            </a:r>
            <a:r>
              <a:rPr lang="nl-NL" altLang="en-US" sz="2600" dirty="0">
                <a:ea typeface="Verdana" panose="020B0604030504040204" pitchFamily="34" charset="0"/>
                <a:cs typeface="Verdana" panose="020B0604030504040204" pitchFamily="34" charset="0"/>
              </a:rPr>
              <a:t> </a:t>
            </a:r>
            <a:r>
              <a:rPr lang="nl-NL" altLang="en-US" sz="2600" dirty="0" err="1">
                <a:ea typeface="Verdana" panose="020B0604030504040204" pitchFamily="34" charset="0"/>
                <a:cs typeface="Verdana" panose="020B0604030504040204" pitchFamily="34" charset="0"/>
              </a:rPr>
              <a:t>Herzliya</a:t>
            </a:r>
            <a:endParaRPr lang="nl-NL" altLang="en-US" sz="2600" dirty="0">
              <a:ea typeface="Verdana" panose="020B0604030504040204" pitchFamily="34" charset="0"/>
              <a:cs typeface="Verdana" panose="020B0604030504040204" pitchFamily="34" charset="0"/>
            </a:endParaRPr>
          </a:p>
          <a:p>
            <a:pPr marL="457200" indent="-457200">
              <a:spcBef>
                <a:spcPct val="0"/>
              </a:spcBef>
              <a:buFontTx/>
              <a:buChar char="-"/>
            </a:pPr>
            <a:r>
              <a:rPr lang="nl-NL" altLang="en-US" sz="2600" dirty="0" err="1">
                <a:ea typeface="Verdana" panose="020B0604030504040204" pitchFamily="34" charset="0"/>
                <a:cs typeface="Verdana" panose="020B0604030504040204" pitchFamily="34" charset="0"/>
              </a:rPr>
              <a:t>Maccabi</a:t>
            </a:r>
            <a:r>
              <a:rPr lang="nl-NL" altLang="en-US" sz="2600" dirty="0">
                <a:ea typeface="Verdana" panose="020B0604030504040204" pitchFamily="34" charset="0"/>
                <a:cs typeface="Verdana" panose="020B0604030504040204" pitchFamily="34" charset="0"/>
              </a:rPr>
              <a:t> </a:t>
            </a:r>
            <a:r>
              <a:rPr lang="nl-NL" altLang="en-US" sz="2600" dirty="0" err="1">
                <a:ea typeface="Verdana" panose="020B0604030504040204" pitchFamily="34" charset="0"/>
                <a:cs typeface="Verdana" panose="020B0604030504040204" pitchFamily="34" charset="0"/>
              </a:rPr>
              <a:t>Kfar</a:t>
            </a:r>
            <a:r>
              <a:rPr lang="nl-NL" altLang="en-US" sz="2600" dirty="0">
                <a:ea typeface="Verdana" panose="020B0604030504040204" pitchFamily="34" charset="0"/>
                <a:cs typeface="Verdana" panose="020B0604030504040204" pitchFamily="34" charset="0"/>
              </a:rPr>
              <a:t> </a:t>
            </a:r>
            <a:r>
              <a:rPr lang="nl-NL" altLang="en-US" sz="2600" dirty="0" err="1">
                <a:ea typeface="Verdana" panose="020B0604030504040204" pitchFamily="34" charset="0"/>
                <a:cs typeface="Verdana" panose="020B0604030504040204" pitchFamily="34" charset="0"/>
              </a:rPr>
              <a:t>Kana</a:t>
            </a:r>
            <a:endParaRPr lang="nl-NL" altLang="en-US" sz="2600" dirty="0">
              <a:ea typeface="Verdana" panose="020B0604030504040204" pitchFamily="34" charset="0"/>
              <a:cs typeface="Verdana" panose="020B0604030504040204" pitchFamily="34" charset="0"/>
            </a:endParaRPr>
          </a:p>
          <a:p>
            <a:pPr marL="457200" indent="-457200">
              <a:spcBef>
                <a:spcPct val="0"/>
              </a:spcBef>
              <a:buFontTx/>
              <a:buChar char="-"/>
            </a:pPr>
            <a:r>
              <a:rPr lang="nl-NL" altLang="en-US" sz="2600" dirty="0" err="1">
                <a:ea typeface="Verdana" panose="020B0604030504040204" pitchFamily="34" charset="0"/>
                <a:cs typeface="Verdana" panose="020B0604030504040204" pitchFamily="34" charset="0"/>
              </a:rPr>
              <a:t>Maccabi</a:t>
            </a:r>
            <a:r>
              <a:rPr lang="nl-NL" altLang="en-US" sz="2600" dirty="0">
                <a:ea typeface="Verdana" panose="020B0604030504040204" pitchFamily="34" charset="0"/>
                <a:cs typeface="Verdana" panose="020B0604030504040204" pitchFamily="34" charset="0"/>
              </a:rPr>
              <a:t> </a:t>
            </a:r>
            <a:r>
              <a:rPr lang="nl-NL" altLang="en-US" sz="2600" dirty="0" err="1">
                <a:ea typeface="Verdana" panose="020B0604030504040204" pitchFamily="34" charset="0"/>
                <a:cs typeface="Verdana" panose="020B0604030504040204" pitchFamily="34" charset="0"/>
              </a:rPr>
              <a:t>Netanja</a:t>
            </a:r>
            <a:endParaRPr lang="nl-NL" altLang="en-US" sz="2600" dirty="0">
              <a:ea typeface="Verdana" panose="020B0604030504040204" pitchFamily="34" charset="0"/>
              <a:cs typeface="Verdana" panose="020B0604030504040204" pitchFamily="34" charset="0"/>
            </a:endParaRPr>
          </a:p>
          <a:p>
            <a:pPr marL="457200" indent="-457200">
              <a:spcBef>
                <a:spcPct val="0"/>
              </a:spcBef>
              <a:buFontTx/>
              <a:buChar char="-"/>
            </a:pPr>
            <a:r>
              <a:rPr lang="nl-NL" altLang="en-US" sz="2600" dirty="0" err="1">
                <a:ea typeface="Verdana" panose="020B0604030504040204" pitchFamily="34" charset="0"/>
                <a:cs typeface="Verdana" panose="020B0604030504040204" pitchFamily="34" charset="0"/>
              </a:rPr>
              <a:t>Maccabi</a:t>
            </a:r>
            <a:r>
              <a:rPr lang="nl-NL" altLang="en-US" sz="2600" dirty="0">
                <a:ea typeface="Verdana" panose="020B0604030504040204" pitchFamily="34" charset="0"/>
                <a:cs typeface="Verdana" panose="020B0604030504040204" pitchFamily="34" charset="0"/>
              </a:rPr>
              <a:t> </a:t>
            </a:r>
            <a:r>
              <a:rPr lang="nl-NL" altLang="en-US" sz="2600" dirty="0" err="1">
                <a:ea typeface="Verdana" panose="020B0604030504040204" pitchFamily="34" charset="0"/>
                <a:cs typeface="Verdana" panose="020B0604030504040204" pitchFamily="34" charset="0"/>
              </a:rPr>
              <a:t>Petach</a:t>
            </a:r>
            <a:r>
              <a:rPr lang="nl-NL" altLang="en-US" sz="2600" dirty="0">
                <a:ea typeface="Verdana" panose="020B0604030504040204" pitchFamily="34" charset="0"/>
                <a:cs typeface="Verdana" panose="020B0604030504040204" pitchFamily="34" charset="0"/>
              </a:rPr>
              <a:t> </a:t>
            </a:r>
            <a:r>
              <a:rPr lang="nl-NL" altLang="en-US" sz="2600" dirty="0" err="1">
                <a:ea typeface="Verdana" panose="020B0604030504040204" pitchFamily="34" charset="0"/>
                <a:cs typeface="Verdana" panose="020B0604030504040204" pitchFamily="34" charset="0"/>
              </a:rPr>
              <a:t>Tikwa</a:t>
            </a:r>
            <a:endParaRPr lang="nl-NL" altLang="en-US" sz="2600" dirty="0">
              <a:ea typeface="Verdana" panose="020B0604030504040204" pitchFamily="34" charset="0"/>
              <a:cs typeface="Verdana" panose="020B0604030504040204" pitchFamily="34" charset="0"/>
            </a:endParaRPr>
          </a:p>
          <a:p>
            <a:pPr marL="457200" indent="-457200">
              <a:spcBef>
                <a:spcPct val="0"/>
              </a:spcBef>
              <a:buFontTx/>
              <a:buChar char="-"/>
            </a:pPr>
            <a:r>
              <a:rPr lang="nl-NL" altLang="en-US" sz="2600" dirty="0" err="1">
                <a:ea typeface="Verdana" panose="020B0604030504040204" pitchFamily="34" charset="0"/>
                <a:cs typeface="Verdana" panose="020B0604030504040204" pitchFamily="34" charset="0"/>
              </a:rPr>
              <a:t>Maccabi</a:t>
            </a:r>
            <a:r>
              <a:rPr lang="nl-NL" altLang="en-US" sz="2600" dirty="0">
                <a:ea typeface="Verdana" panose="020B0604030504040204" pitchFamily="34" charset="0"/>
                <a:cs typeface="Verdana" panose="020B0604030504040204" pitchFamily="34" charset="0"/>
              </a:rPr>
              <a:t> Tel-Aviv</a:t>
            </a:r>
          </a:p>
          <a:p>
            <a:pPr marL="457200" indent="-457200">
              <a:spcBef>
                <a:spcPct val="0"/>
              </a:spcBef>
              <a:buFontTx/>
              <a:buChar char="-"/>
            </a:pPr>
            <a:r>
              <a:rPr lang="nl-NL" altLang="en-US" sz="2600" dirty="0" err="1">
                <a:ea typeface="Verdana" panose="020B0604030504040204" pitchFamily="34" charset="0"/>
                <a:cs typeface="Verdana" panose="020B0604030504040204" pitchFamily="34" charset="0"/>
              </a:rPr>
              <a:t>Maccabi</a:t>
            </a:r>
            <a:r>
              <a:rPr lang="nl-NL" altLang="en-US" sz="2600" dirty="0">
                <a:ea typeface="Verdana" panose="020B0604030504040204" pitchFamily="34" charset="0"/>
                <a:cs typeface="Verdana" panose="020B0604030504040204" pitchFamily="34" charset="0"/>
              </a:rPr>
              <a:t> </a:t>
            </a:r>
            <a:r>
              <a:rPr lang="nl-NL" altLang="en-US" sz="2600" dirty="0" err="1">
                <a:ea typeface="Verdana" panose="020B0604030504040204" pitchFamily="34" charset="0"/>
                <a:cs typeface="Verdana" panose="020B0604030504040204" pitchFamily="34" charset="0"/>
              </a:rPr>
              <a:t>Zur</a:t>
            </a:r>
            <a:r>
              <a:rPr lang="nl-NL" altLang="en-US" sz="2600" dirty="0">
                <a:ea typeface="Verdana" panose="020B0604030504040204" pitchFamily="34" charset="0"/>
                <a:cs typeface="Verdana" panose="020B0604030504040204" pitchFamily="34" charset="0"/>
              </a:rPr>
              <a:t> Shalom</a:t>
            </a:r>
            <a:endParaRPr lang="en-GB" altLang="en-US" sz="2600" dirty="0">
              <a:ea typeface="Verdana" panose="020B0604030504040204" pitchFamily="34" charset="0"/>
              <a:cs typeface="Verdana" panose="020B0604030504040204" pitchFamily="34" charset="0"/>
            </a:endParaRPr>
          </a:p>
        </p:txBody>
      </p:sp>
      <p:pic>
        <p:nvPicPr>
          <p:cNvPr id="1032" name="Picture 8" descr="Maccabi Tel-Aviv Uitslagen, statistieken en samenvattingen - ESPN (NL)">
            <a:extLst>
              <a:ext uri="{FF2B5EF4-FFF2-40B4-BE49-F238E27FC236}">
                <a16:creationId xmlns:a16="http://schemas.microsoft.com/office/drawing/2014/main" id="{AAA71B16-9209-5F7C-227B-0D1FA1C52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37" y="193611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accabi Tel Aviv narrows gap on Greens - The Jerusalem Post">
            <a:extLst>
              <a:ext uri="{FF2B5EF4-FFF2-40B4-BE49-F238E27FC236}">
                <a16:creationId xmlns:a16="http://schemas.microsoft.com/office/drawing/2014/main" id="{BE341525-7687-BC84-5D67-7D98A49A1E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1935" y="4013200"/>
            <a:ext cx="3914776" cy="255746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accabi Electra Tel Aviv wins unforgettable Euroleague Championship">
            <a:extLst>
              <a:ext uri="{FF2B5EF4-FFF2-40B4-BE49-F238E27FC236}">
                <a16:creationId xmlns:a16="http://schemas.microsoft.com/office/drawing/2014/main" id="{18EAE262-D70E-F014-1252-DB4B5C8FCF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02084">
            <a:off x="1610316" y="850782"/>
            <a:ext cx="8953500" cy="50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3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34"/>
                                        </p:tgtEl>
                                        <p:attrNameLst>
                                          <p:attrName>style.visibility</p:attrName>
                                        </p:attrNameLst>
                                      </p:cBhvr>
                                      <p:to>
                                        <p:strVal val="visible"/>
                                      </p:to>
                                    </p:set>
                                    <p:anim calcmode="lin" valueType="num">
                                      <p:cBhvr additive="base">
                                        <p:cTn id="11" dur="500" fill="hold"/>
                                        <p:tgtEl>
                                          <p:spTgt spid="1034"/>
                                        </p:tgtEl>
                                        <p:attrNameLst>
                                          <p:attrName>ppt_x</p:attrName>
                                        </p:attrNameLst>
                                      </p:cBhvr>
                                      <p:tavLst>
                                        <p:tav tm="0">
                                          <p:val>
                                            <p:strVal val="#ppt_x"/>
                                          </p:val>
                                        </p:tav>
                                        <p:tav tm="100000">
                                          <p:val>
                                            <p:strVal val="#ppt_x"/>
                                          </p:val>
                                        </p:tav>
                                      </p:tavLst>
                                    </p:anim>
                                    <p:anim calcmode="lin" valueType="num">
                                      <p:cBhvr additive="base">
                                        <p:cTn id="12"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40"/>
                                        </p:tgtEl>
                                        <p:attrNameLst>
                                          <p:attrName>style.visibility</p:attrName>
                                        </p:attrNameLst>
                                      </p:cBhvr>
                                      <p:to>
                                        <p:strVal val="visible"/>
                                      </p:to>
                                    </p:set>
                                    <p:animEffect transition="in" filter="wheel(1)">
                                      <p:cBhvr>
                                        <p:cTn id="17" dur="200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AB180EF-18A4-D89C-B9E4-4D5A3D12FDE6}"/>
              </a:ext>
            </a:extLst>
          </p:cNvPr>
          <p:cNvSpPr/>
          <p:nvPr/>
        </p:nvSpPr>
        <p:spPr>
          <a:xfrm>
            <a:off x="1524000" y="0"/>
            <a:ext cx="9144000" cy="9080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8131" name="Text Box 7">
            <a:extLst>
              <a:ext uri="{FF2B5EF4-FFF2-40B4-BE49-F238E27FC236}">
                <a16:creationId xmlns:a16="http://schemas.microsoft.com/office/drawing/2014/main" id="{F0E06FB2-A6C0-2872-528A-C5424D97B462}"/>
              </a:ext>
            </a:extLst>
          </p:cNvPr>
          <p:cNvSpPr txBox="1">
            <a:spLocks noChangeArrowheads="1"/>
          </p:cNvSpPr>
          <p:nvPr/>
        </p:nvSpPr>
        <p:spPr bwMode="auto">
          <a:xfrm>
            <a:off x="1919289" y="223838"/>
            <a:ext cx="7704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l-NL" altLang="nl-NL" sz="2400" b="1" dirty="0">
                <a:latin typeface="Verdana" panose="020B0604030504040204" pitchFamily="34" charset="0"/>
                <a:ea typeface="Verdana" panose="020B0604030504040204" pitchFamily="34" charset="0"/>
                <a:cs typeface="Verdana" panose="020B0604030504040204" pitchFamily="34" charset="0"/>
              </a:rPr>
              <a:t>DE MAKKABEËEN</a:t>
            </a:r>
            <a:endParaRPr lang="nl-NL" altLang="nl-NL" sz="2000" b="1" dirty="0"/>
          </a:p>
        </p:txBody>
      </p:sp>
      <p:sp>
        <p:nvSpPr>
          <p:cNvPr id="48132" name="Text Box 7">
            <a:extLst>
              <a:ext uri="{FF2B5EF4-FFF2-40B4-BE49-F238E27FC236}">
                <a16:creationId xmlns:a16="http://schemas.microsoft.com/office/drawing/2014/main" id="{9C649F54-F6B1-DA66-A4A4-1CF590AD5277}"/>
              </a:ext>
            </a:extLst>
          </p:cNvPr>
          <p:cNvSpPr txBox="1">
            <a:spLocks noChangeArrowheads="1"/>
          </p:cNvSpPr>
          <p:nvPr/>
        </p:nvSpPr>
        <p:spPr bwMode="auto">
          <a:xfrm>
            <a:off x="1936751" y="1131889"/>
            <a:ext cx="7966075"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nl-NL" altLang="en-US" sz="1800" dirty="0">
                <a:latin typeface="Verdana" panose="020B0604030504040204" pitchFamily="34" charset="0"/>
                <a:ea typeface="Verdana" panose="020B0604030504040204" pitchFamily="34" charset="0"/>
                <a:cs typeface="Verdana" panose="020B0604030504040204" pitchFamily="34" charset="0"/>
              </a:rPr>
              <a:t>1 Makk.2:15-28</a:t>
            </a:r>
          </a:p>
          <a:p>
            <a:pPr>
              <a:lnSpc>
                <a:spcPct val="150000"/>
              </a:lnSpc>
              <a:spcBef>
                <a:spcPct val="0"/>
              </a:spcBef>
              <a:buFontTx/>
              <a:buNone/>
            </a:pPr>
            <a:r>
              <a:rPr lang="nl-NL" altLang="en-US" sz="1800" dirty="0">
                <a:latin typeface="Verdana" panose="020B0604030504040204" pitchFamily="34" charset="0"/>
                <a:ea typeface="Verdana" panose="020B0604030504040204" pitchFamily="34" charset="0"/>
                <a:cs typeface="Verdana" panose="020B0604030504040204" pitchFamily="34" charset="0"/>
              </a:rPr>
              <a:t>Op zekere dag kwamen er afgezanten van koning Antiochus naar Modein. Ze moesten het volk dwingen zijn godsdienst af te zweren en erop toezien dat ook daar geofferd werd. Veel Israëlieten gingen naar hen toe, en ook Mattatias en zijn zonen maakten hun opwachting. De afgezanten van de koning richtten zich tot Mattatias: “U bent een leider en bezit macht en aanzien in deze stad, uw zonen en uw verwanten staan achter u. laat u de eerste zijn die het bevel van de koning opvolgt. Alle volken zijn u al voorgegaan, ook de inwoners van Judea en de mensen die nog in Jeruzalem wonen. Samen met uw zonen zult u tot de gunstelingen van de koning behoren, en u zult worden overladen met zilver, goud en vele andere geschenken.”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2437A3E-6CA4-F7D9-0AE3-F3FC3657C8D6}"/>
              </a:ext>
            </a:extLst>
          </p:cNvPr>
          <p:cNvSpPr/>
          <p:nvPr/>
        </p:nvSpPr>
        <p:spPr>
          <a:xfrm>
            <a:off x="1524000" y="0"/>
            <a:ext cx="9144000" cy="9080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0179" name="Text Box 7">
            <a:extLst>
              <a:ext uri="{FF2B5EF4-FFF2-40B4-BE49-F238E27FC236}">
                <a16:creationId xmlns:a16="http://schemas.microsoft.com/office/drawing/2014/main" id="{C571D237-CE42-C47D-6816-8F96BA49E6B5}"/>
              </a:ext>
            </a:extLst>
          </p:cNvPr>
          <p:cNvSpPr txBox="1">
            <a:spLocks noChangeArrowheads="1"/>
          </p:cNvSpPr>
          <p:nvPr/>
        </p:nvSpPr>
        <p:spPr bwMode="auto">
          <a:xfrm>
            <a:off x="1919289" y="223838"/>
            <a:ext cx="7704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l-NL" altLang="nl-NL" sz="2400" b="1">
                <a:latin typeface="Verdana" panose="020B0604030504040204" pitchFamily="34" charset="0"/>
                <a:ea typeface="Verdana" panose="020B0604030504040204" pitchFamily="34" charset="0"/>
                <a:cs typeface="Verdana" panose="020B0604030504040204" pitchFamily="34" charset="0"/>
              </a:rPr>
              <a:t>DE MAKKABEËEN</a:t>
            </a:r>
            <a:endParaRPr lang="nl-NL" altLang="nl-NL" sz="2000" b="1"/>
          </a:p>
        </p:txBody>
      </p:sp>
      <p:sp>
        <p:nvSpPr>
          <p:cNvPr id="50180" name="Text Box 7">
            <a:extLst>
              <a:ext uri="{FF2B5EF4-FFF2-40B4-BE49-F238E27FC236}">
                <a16:creationId xmlns:a16="http://schemas.microsoft.com/office/drawing/2014/main" id="{6FD8180F-5D38-323C-CFC5-236187A4E755}"/>
              </a:ext>
            </a:extLst>
          </p:cNvPr>
          <p:cNvSpPr txBox="1">
            <a:spLocks noChangeArrowheads="1"/>
          </p:cNvSpPr>
          <p:nvPr/>
        </p:nvSpPr>
        <p:spPr bwMode="auto">
          <a:xfrm>
            <a:off x="1946276" y="1412875"/>
            <a:ext cx="79660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nl-NL" altLang="en-US" sz="1800">
                <a:latin typeface="Verdana" panose="020B0604030504040204" pitchFamily="34" charset="0"/>
                <a:ea typeface="Verdana" panose="020B0604030504040204" pitchFamily="34" charset="0"/>
                <a:cs typeface="Verdana" panose="020B0604030504040204" pitchFamily="34" charset="0"/>
              </a:rPr>
              <a:t>1 Makk.2:15-28</a:t>
            </a:r>
          </a:p>
          <a:p>
            <a:pPr>
              <a:lnSpc>
                <a:spcPct val="150000"/>
              </a:lnSpc>
              <a:spcBef>
                <a:spcPct val="0"/>
              </a:spcBef>
              <a:buFontTx/>
              <a:buNone/>
            </a:pPr>
            <a:r>
              <a:rPr lang="nl-NL" altLang="en-US" sz="1800">
                <a:latin typeface="Verdana" panose="020B0604030504040204" pitchFamily="34" charset="0"/>
                <a:ea typeface="Verdana" panose="020B0604030504040204" pitchFamily="34" charset="0"/>
                <a:cs typeface="Verdana" panose="020B0604030504040204" pitchFamily="34" charset="0"/>
              </a:rPr>
              <a:t>Maar Mattatias antwoordde met luide stem: “Zelfs al zijn alle volken in het rijk van de koning hem gehoorzaam, zelfs al wordt iedereen de godsdienst van zijn voorouders ontrouw door de bevelen van de koning op te volgen, dan nog zullen ik, mijn zonen en mijn verwanten trouw blijven aan het verbond van mijn voorouders. God verhoede dat we de wet en de voorschriften verloochenen. Wij zullen het gebod van de koning niet gehoorzamen, noch zullen we ook maar een duimbreed afwijken van onze godsdienst.”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67C80F22-BCF7-9A3B-7291-26D2FB8C2C9A}"/>
              </a:ext>
            </a:extLst>
          </p:cNvPr>
          <p:cNvSpPr/>
          <p:nvPr/>
        </p:nvSpPr>
        <p:spPr>
          <a:xfrm>
            <a:off x="1524000" y="0"/>
            <a:ext cx="9144000" cy="9080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2227" name="Text Box 7">
            <a:extLst>
              <a:ext uri="{FF2B5EF4-FFF2-40B4-BE49-F238E27FC236}">
                <a16:creationId xmlns:a16="http://schemas.microsoft.com/office/drawing/2014/main" id="{6F852474-5057-B0F0-0077-94F60D9B0B5F}"/>
              </a:ext>
            </a:extLst>
          </p:cNvPr>
          <p:cNvSpPr txBox="1">
            <a:spLocks noChangeArrowheads="1"/>
          </p:cNvSpPr>
          <p:nvPr/>
        </p:nvSpPr>
        <p:spPr bwMode="auto">
          <a:xfrm>
            <a:off x="1919289" y="223838"/>
            <a:ext cx="7704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l-NL" altLang="nl-NL" sz="2400" b="1">
                <a:latin typeface="Verdana" panose="020B0604030504040204" pitchFamily="34" charset="0"/>
                <a:ea typeface="Verdana" panose="020B0604030504040204" pitchFamily="34" charset="0"/>
                <a:cs typeface="Verdana" panose="020B0604030504040204" pitchFamily="34" charset="0"/>
              </a:rPr>
              <a:t>DE MAKKABEËEN</a:t>
            </a:r>
            <a:endParaRPr lang="nl-NL" altLang="nl-NL" sz="2000" b="1"/>
          </a:p>
        </p:txBody>
      </p:sp>
      <p:sp>
        <p:nvSpPr>
          <p:cNvPr id="52228" name="Text Box 7">
            <a:extLst>
              <a:ext uri="{FF2B5EF4-FFF2-40B4-BE49-F238E27FC236}">
                <a16:creationId xmlns:a16="http://schemas.microsoft.com/office/drawing/2014/main" id="{05108FAD-5BFB-28D1-B0A3-A598DAF20479}"/>
              </a:ext>
            </a:extLst>
          </p:cNvPr>
          <p:cNvSpPr txBox="1">
            <a:spLocks noChangeArrowheads="1"/>
          </p:cNvSpPr>
          <p:nvPr/>
        </p:nvSpPr>
        <p:spPr bwMode="auto">
          <a:xfrm>
            <a:off x="1946276" y="1412876"/>
            <a:ext cx="818197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nl-NL" altLang="en-US" sz="1800">
                <a:latin typeface="Verdana" panose="020B0604030504040204" pitchFamily="34" charset="0"/>
                <a:ea typeface="Verdana" panose="020B0604030504040204" pitchFamily="34" charset="0"/>
                <a:cs typeface="Verdana" panose="020B0604030504040204" pitchFamily="34" charset="0"/>
              </a:rPr>
              <a:t>1 Makk.2:15-28</a:t>
            </a:r>
          </a:p>
          <a:p>
            <a:pPr>
              <a:lnSpc>
                <a:spcPct val="150000"/>
              </a:lnSpc>
              <a:spcBef>
                <a:spcPct val="0"/>
              </a:spcBef>
              <a:buFontTx/>
              <a:buNone/>
            </a:pPr>
            <a:r>
              <a:rPr lang="nl-NL" altLang="en-US" sz="1800">
                <a:latin typeface="Verdana" panose="020B0604030504040204" pitchFamily="34" charset="0"/>
                <a:ea typeface="Verdana" panose="020B0604030504040204" pitchFamily="34" charset="0"/>
                <a:cs typeface="Verdana" panose="020B0604030504040204" pitchFamily="34" charset="0"/>
              </a:rPr>
              <a:t>Hij was nog niet uitgesproken, of er trad voor het oog van de menigte een Jood naar voren die overeenkomstig het bevel van de koning een offer wilde brengen op het altaar in Modein. Mattatias zag het en werd woedend. Hij begon te trillen van verontwaardiging en liet, geruggensteund door de wet, zijn woede de vrije loop; hij rende op de man af en stak hem op het altaar neer. Meteen doodde hij ook de afgezant van de koning die het volk tot offeren moest dwingen en haalde het altaar neer. Zo toonde hij zijn toewijding aan de wet, zoals ook Pinechas eens had gedaan met Zimri, de zoon van Salu. </a:t>
            </a:r>
          </a:p>
        </p:txBody>
      </p:sp>
    </p:spTree>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62710</TotalTime>
  <Words>1739</Words>
  <Application>Microsoft Office PowerPoint</Application>
  <PresentationFormat>Breedbeeld</PresentationFormat>
  <Paragraphs>198</Paragraphs>
  <Slides>28</Slides>
  <Notes>4</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28</vt:i4>
      </vt:variant>
    </vt:vector>
  </HeadingPairs>
  <TitlesOfParts>
    <vt:vector size="34" baseType="lpstr">
      <vt:lpstr>Arial</vt:lpstr>
      <vt:lpstr>Calibri</vt:lpstr>
      <vt:lpstr>Calibri Light</vt:lpstr>
      <vt:lpstr>Symbol</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WSHD</dc:creator>
  <cp:lastModifiedBy>Mattias Los</cp:lastModifiedBy>
  <cp:revision>1419</cp:revision>
  <cp:lastPrinted>2023-04-06T16:54:24Z</cp:lastPrinted>
  <dcterms:created xsi:type="dcterms:W3CDTF">2021-06-22T06:00:51Z</dcterms:created>
  <dcterms:modified xsi:type="dcterms:W3CDTF">2024-12-21T08:06:17Z</dcterms:modified>
</cp:coreProperties>
</file>