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notesMasterIdLst>
    <p:notesMasterId r:id="rId46"/>
  </p:notesMasterIdLst>
  <p:sldIdLst>
    <p:sldId id="586" r:id="rId2"/>
    <p:sldId id="545" r:id="rId3"/>
    <p:sldId id="548" r:id="rId4"/>
    <p:sldId id="584" r:id="rId5"/>
    <p:sldId id="523" r:id="rId6"/>
    <p:sldId id="547" r:id="rId7"/>
    <p:sldId id="552" r:id="rId8"/>
    <p:sldId id="553" r:id="rId9"/>
    <p:sldId id="585" r:id="rId10"/>
    <p:sldId id="587" r:id="rId11"/>
    <p:sldId id="550" r:id="rId12"/>
    <p:sldId id="555" r:id="rId13"/>
    <p:sldId id="556" r:id="rId14"/>
    <p:sldId id="557" r:id="rId15"/>
    <p:sldId id="558" r:id="rId16"/>
    <p:sldId id="559" r:id="rId17"/>
    <p:sldId id="560" r:id="rId18"/>
    <p:sldId id="561" r:id="rId19"/>
    <p:sldId id="562" r:id="rId20"/>
    <p:sldId id="563" r:id="rId21"/>
    <p:sldId id="564" r:id="rId22"/>
    <p:sldId id="565" r:id="rId23"/>
    <p:sldId id="566" r:id="rId24"/>
    <p:sldId id="567" r:id="rId25"/>
    <p:sldId id="568" r:id="rId26"/>
    <p:sldId id="569" r:id="rId27"/>
    <p:sldId id="570" r:id="rId28"/>
    <p:sldId id="588" r:id="rId29"/>
    <p:sldId id="571" r:id="rId30"/>
    <p:sldId id="589" r:id="rId31"/>
    <p:sldId id="572" r:id="rId32"/>
    <p:sldId id="573" r:id="rId33"/>
    <p:sldId id="574" r:id="rId34"/>
    <p:sldId id="575" r:id="rId35"/>
    <p:sldId id="576" r:id="rId36"/>
    <p:sldId id="577" r:id="rId37"/>
    <p:sldId id="578" r:id="rId38"/>
    <p:sldId id="579" r:id="rId39"/>
    <p:sldId id="580" r:id="rId40"/>
    <p:sldId id="581" r:id="rId41"/>
    <p:sldId id="582" r:id="rId42"/>
    <p:sldId id="583" r:id="rId43"/>
    <p:sldId id="262" r:id="rId44"/>
    <p:sldId id="543" r:id="rId45"/>
  </p:sldIdLst>
  <p:sldSz cx="12192000" cy="6858000"/>
  <p:notesSz cx="7102475"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CE8D73-8AEB-7B32-A37B-F2BB7BAE22F8}" name="Tobias Los | leerling DevelsteinCollege dv32" initials="TL|lDd" userId="Tobias Los | leerling DevelsteinCollege dv32"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C74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3979" autoAdjust="0"/>
  </p:normalViewPr>
  <p:slideViewPr>
    <p:cSldViewPr snapToGrid="0">
      <p:cViewPr varScale="1">
        <p:scale>
          <a:sx n="93" d="100"/>
          <a:sy n="93" d="100"/>
        </p:scale>
        <p:origin x="91" y="12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7739" cy="513508"/>
          </a:xfrm>
          <a:prstGeom prst="rect">
            <a:avLst/>
          </a:prstGeom>
        </p:spPr>
        <p:txBody>
          <a:bodyPr vert="horz" lIns="99075" tIns="49538" rIns="99075" bIns="49538" rtlCol="0"/>
          <a:lstStyle>
            <a:lvl1pPr algn="l">
              <a:defRPr sz="1300"/>
            </a:lvl1pPr>
          </a:lstStyle>
          <a:p>
            <a:endParaRPr lang="nl-NL"/>
          </a:p>
        </p:txBody>
      </p:sp>
      <p:sp>
        <p:nvSpPr>
          <p:cNvPr id="3" name="Tijdelijke aanduiding voor datum 2"/>
          <p:cNvSpPr>
            <a:spLocks noGrp="1"/>
          </p:cNvSpPr>
          <p:nvPr>
            <p:ph type="dt" idx="1"/>
          </p:nvPr>
        </p:nvSpPr>
        <p:spPr>
          <a:xfrm>
            <a:off x="4023093" y="0"/>
            <a:ext cx="3077739" cy="513508"/>
          </a:xfrm>
          <a:prstGeom prst="rect">
            <a:avLst/>
          </a:prstGeom>
        </p:spPr>
        <p:txBody>
          <a:bodyPr vert="horz" lIns="99075" tIns="49538" rIns="99075" bIns="49538" rtlCol="0"/>
          <a:lstStyle>
            <a:lvl1pPr algn="r">
              <a:defRPr sz="1300"/>
            </a:lvl1pPr>
          </a:lstStyle>
          <a:p>
            <a:fld id="{509E6452-0E59-4A2D-8C5C-BFC42BAA2681}" type="datetimeFigureOut">
              <a:rPr lang="nl-NL" smtClean="0"/>
              <a:t>4-10-2024</a:t>
            </a:fld>
            <a:endParaRPr lang="nl-NL"/>
          </a:p>
        </p:txBody>
      </p:sp>
      <p:sp>
        <p:nvSpPr>
          <p:cNvPr id="4" name="Tijdelijke aanduiding voor dia-afbeelding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9075" tIns="49538" rIns="99075" bIns="49538" rtlCol="0" anchor="ctr"/>
          <a:lstStyle/>
          <a:p>
            <a:endParaRPr lang="nl-NL"/>
          </a:p>
        </p:txBody>
      </p:sp>
      <p:sp>
        <p:nvSpPr>
          <p:cNvPr id="5" name="Tijdelijke aanduiding voor notities 4"/>
          <p:cNvSpPr>
            <a:spLocks noGrp="1"/>
          </p:cNvSpPr>
          <p:nvPr>
            <p:ph type="body" sz="quarter" idx="3"/>
          </p:nvPr>
        </p:nvSpPr>
        <p:spPr>
          <a:xfrm>
            <a:off x="710248" y="4925408"/>
            <a:ext cx="5681980" cy="4029879"/>
          </a:xfrm>
          <a:prstGeom prst="rect">
            <a:avLst/>
          </a:prstGeom>
        </p:spPr>
        <p:txBody>
          <a:bodyPr vert="horz" lIns="99075" tIns="49538" rIns="99075" bIns="49538"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08"/>
            <a:ext cx="3077739" cy="513507"/>
          </a:xfrm>
          <a:prstGeom prst="rect">
            <a:avLst/>
          </a:prstGeom>
        </p:spPr>
        <p:txBody>
          <a:bodyPr vert="horz" lIns="99075" tIns="49538" rIns="99075" bIns="49538"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3093" y="9721108"/>
            <a:ext cx="3077739" cy="513507"/>
          </a:xfrm>
          <a:prstGeom prst="rect">
            <a:avLst/>
          </a:prstGeom>
        </p:spPr>
        <p:txBody>
          <a:bodyPr vert="horz" lIns="99075" tIns="49538" rIns="99075" bIns="49538" rtlCol="0" anchor="b"/>
          <a:lstStyle>
            <a:lvl1pPr algn="r">
              <a:defRPr sz="1300"/>
            </a:lvl1pPr>
          </a:lstStyle>
          <a:p>
            <a:fld id="{6A6ECA81-F72B-4C85-9044-ECB0BBE894BB}" type="slidenum">
              <a:rPr lang="nl-NL" smtClean="0"/>
              <a:t>‹nr.›</a:t>
            </a:fld>
            <a:endParaRPr lang="nl-NL"/>
          </a:p>
        </p:txBody>
      </p:sp>
    </p:spTree>
    <p:extLst>
      <p:ext uri="{BB962C8B-B14F-4D97-AF65-F5344CB8AC3E}">
        <p14:creationId xmlns:p14="http://schemas.microsoft.com/office/powerpoint/2010/main" val="1705965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A6ECA81-F72B-4C85-9044-ECB0BBE894BB}" type="slidenum">
              <a:rPr lang="nl-NL" smtClean="0"/>
              <a:t>43</a:t>
            </a:fld>
            <a:endParaRPr lang="nl-NL"/>
          </a:p>
        </p:txBody>
      </p:sp>
    </p:spTree>
    <p:extLst>
      <p:ext uri="{BB962C8B-B14F-4D97-AF65-F5344CB8AC3E}">
        <p14:creationId xmlns:p14="http://schemas.microsoft.com/office/powerpoint/2010/main" val="1696779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7A2F5E-1D60-444F-894F-70455CFA09F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8BEEC4F4-4189-4572-B2B0-9C70BB190F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994A915-BE50-4FA7-89FD-8E714FF32344}"/>
              </a:ext>
            </a:extLst>
          </p:cNvPr>
          <p:cNvSpPr>
            <a:spLocks noGrp="1"/>
          </p:cNvSpPr>
          <p:nvPr>
            <p:ph type="dt" sz="half" idx="10"/>
          </p:nvPr>
        </p:nvSpPr>
        <p:spPr/>
        <p:txBody>
          <a:bodyPr/>
          <a:lstStyle/>
          <a:p>
            <a:fld id="{83284890-85D2-4D7B-8EF5-15A9C1DB8F42}" type="datetimeFigureOut">
              <a:rPr lang="en-US" smtClean="0"/>
              <a:t>10/4/2024</a:t>
            </a:fld>
            <a:endParaRPr lang="en-US" dirty="0"/>
          </a:p>
        </p:txBody>
      </p:sp>
      <p:sp>
        <p:nvSpPr>
          <p:cNvPr id="5" name="Tijdelijke aanduiding voor voettekst 4">
            <a:extLst>
              <a:ext uri="{FF2B5EF4-FFF2-40B4-BE49-F238E27FC236}">
                <a16:creationId xmlns:a16="http://schemas.microsoft.com/office/drawing/2014/main" id="{9B5746DD-037A-4026-8E08-3F7C047CA5CF}"/>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E7DE41D2-418A-4F0F-B4DA-4B18F1895EB8}"/>
              </a:ext>
            </a:extLst>
          </p:cNvPr>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3615012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7DED26-97C6-40ED-83CB-A93575E4DB9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AED7A58-0E22-4797-A906-41DD1FE6D10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81294E6-1153-423D-91C5-7CCE93E0FB4F}"/>
              </a:ext>
            </a:extLst>
          </p:cNvPr>
          <p:cNvSpPr>
            <a:spLocks noGrp="1"/>
          </p:cNvSpPr>
          <p:nvPr>
            <p:ph type="dt" sz="half" idx="10"/>
          </p:nvPr>
        </p:nvSpPr>
        <p:spPr/>
        <p:txBody>
          <a:bodyPr/>
          <a:lstStyle/>
          <a:p>
            <a:fld id="{87157CC2-0FC8-4686-B024-99790E0F5162}" type="datetimeFigureOut">
              <a:rPr lang="en-US" smtClean="0"/>
              <a:t>10/4/2024</a:t>
            </a:fld>
            <a:endParaRPr lang="en-US" dirty="0"/>
          </a:p>
        </p:txBody>
      </p:sp>
      <p:sp>
        <p:nvSpPr>
          <p:cNvPr id="5" name="Tijdelijke aanduiding voor voettekst 4">
            <a:extLst>
              <a:ext uri="{FF2B5EF4-FFF2-40B4-BE49-F238E27FC236}">
                <a16:creationId xmlns:a16="http://schemas.microsoft.com/office/drawing/2014/main" id="{559552EE-170E-4680-959C-2710990F7C68}"/>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32E63CB0-AAD0-4EB5-A875-1A7DED82AC6B}"/>
              </a:ext>
            </a:extLst>
          </p:cNvPr>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2048825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619E7CB-EA3B-4823-A2FF-860F2660A69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9A15ADB0-C761-47DB-8B18-AB49F1FE5815}"/>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EFF9B26-6356-49AC-9A91-50DE24B32EBF}"/>
              </a:ext>
            </a:extLst>
          </p:cNvPr>
          <p:cNvSpPr>
            <a:spLocks noGrp="1"/>
          </p:cNvSpPr>
          <p:nvPr>
            <p:ph type="dt" sz="half" idx="10"/>
          </p:nvPr>
        </p:nvSpPr>
        <p:spPr/>
        <p:txBody>
          <a:bodyPr/>
          <a:lstStyle/>
          <a:p>
            <a:fld id="{F6764DA5-CD3D-4590-A511-FCD3BC7A793E}" type="datetimeFigureOut">
              <a:rPr lang="en-US" smtClean="0"/>
              <a:t>10/4/2024</a:t>
            </a:fld>
            <a:endParaRPr lang="en-US" dirty="0"/>
          </a:p>
        </p:txBody>
      </p:sp>
      <p:sp>
        <p:nvSpPr>
          <p:cNvPr id="5" name="Tijdelijke aanduiding voor voettekst 4">
            <a:extLst>
              <a:ext uri="{FF2B5EF4-FFF2-40B4-BE49-F238E27FC236}">
                <a16:creationId xmlns:a16="http://schemas.microsoft.com/office/drawing/2014/main" id="{61F05F3C-6DA1-4928-A9EA-AA02C153B6DB}"/>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91686E99-B67C-41A3-8C7E-74AC347BAAB8}"/>
              </a:ext>
            </a:extLst>
          </p:cNvPr>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2916886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8DD2C6-47DB-4E82-9A21-F043C49EB75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E5B36E4-530A-47EC-8E0C-3EAC6081BC5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CFEB1FF-8516-4931-9AF6-6A2315240F11}"/>
              </a:ext>
            </a:extLst>
          </p:cNvPr>
          <p:cNvSpPr>
            <a:spLocks noGrp="1"/>
          </p:cNvSpPr>
          <p:nvPr>
            <p:ph type="dt" sz="half" idx="10"/>
          </p:nvPr>
        </p:nvSpPr>
        <p:spPr/>
        <p:txBody>
          <a:bodyPr/>
          <a:lstStyle/>
          <a:p>
            <a:fld id="{82F5661D-6934-4B32-B92C-470368BF1EC6}" type="datetimeFigureOut">
              <a:rPr lang="en-US" smtClean="0"/>
              <a:t>10/4/2024</a:t>
            </a:fld>
            <a:endParaRPr lang="en-US" dirty="0"/>
          </a:p>
        </p:txBody>
      </p:sp>
      <p:sp>
        <p:nvSpPr>
          <p:cNvPr id="5" name="Tijdelijke aanduiding voor voettekst 4">
            <a:extLst>
              <a:ext uri="{FF2B5EF4-FFF2-40B4-BE49-F238E27FC236}">
                <a16:creationId xmlns:a16="http://schemas.microsoft.com/office/drawing/2014/main" id="{2A503A5E-332C-4B2E-9871-7AF89712C159}"/>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0F18D5BE-E72F-438E-84C0-53C4F47DE1C3}"/>
              </a:ext>
            </a:extLst>
          </p:cNvPr>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783188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0E21D5-31E9-47AA-9757-D0FD6FBE82F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CF39069-410E-479C-AF0C-02EF1CD5E6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9DD9B07-8FF2-4B9C-B569-A89F1115FC94}"/>
              </a:ext>
            </a:extLst>
          </p:cNvPr>
          <p:cNvSpPr>
            <a:spLocks noGrp="1"/>
          </p:cNvSpPr>
          <p:nvPr>
            <p:ph type="dt" sz="half" idx="10"/>
          </p:nvPr>
        </p:nvSpPr>
        <p:spPr/>
        <p:txBody>
          <a:bodyPr/>
          <a:lstStyle/>
          <a:p>
            <a:fld id="{C6F822A4-8DA6-4447-9B1F-C5DB58435268}" type="datetimeFigureOut">
              <a:rPr lang="en-US" smtClean="0"/>
              <a:t>10/4/2024</a:t>
            </a:fld>
            <a:endParaRPr lang="en-US" dirty="0"/>
          </a:p>
        </p:txBody>
      </p:sp>
      <p:sp>
        <p:nvSpPr>
          <p:cNvPr id="5" name="Tijdelijke aanduiding voor voettekst 4">
            <a:extLst>
              <a:ext uri="{FF2B5EF4-FFF2-40B4-BE49-F238E27FC236}">
                <a16:creationId xmlns:a16="http://schemas.microsoft.com/office/drawing/2014/main" id="{CDF91E72-3DA2-4045-A90B-AF61DCB1C2FB}"/>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FDB57D35-8ACA-4B22-A058-246D0C71FF1C}"/>
              </a:ext>
            </a:extLst>
          </p:cNvPr>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810042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A256F3-E8A5-431C-BCD1-65295DC189A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4132EAE-2BD4-4ABF-BBF4-A291F7D8A19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7612E79-2F0B-4778-A880-3B016E5DD4C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2A332C3-D68F-4A29-AF39-AEFDCCBFC660}"/>
              </a:ext>
            </a:extLst>
          </p:cNvPr>
          <p:cNvSpPr>
            <a:spLocks noGrp="1"/>
          </p:cNvSpPr>
          <p:nvPr>
            <p:ph type="dt" sz="half" idx="10"/>
          </p:nvPr>
        </p:nvSpPr>
        <p:spPr/>
        <p:txBody>
          <a:bodyPr/>
          <a:lstStyle/>
          <a:p>
            <a:fld id="{E548D31E-DCDA-41A7-9C67-C4B11B94D21D}" type="datetimeFigureOut">
              <a:rPr lang="en-US" smtClean="0"/>
              <a:t>10/4/2024</a:t>
            </a:fld>
            <a:endParaRPr lang="en-US" dirty="0"/>
          </a:p>
        </p:txBody>
      </p:sp>
      <p:sp>
        <p:nvSpPr>
          <p:cNvPr id="6" name="Tijdelijke aanduiding voor voettekst 5">
            <a:extLst>
              <a:ext uri="{FF2B5EF4-FFF2-40B4-BE49-F238E27FC236}">
                <a16:creationId xmlns:a16="http://schemas.microsoft.com/office/drawing/2014/main" id="{6E885D4E-2BFA-4C36-8655-EC4373DD7BE7}"/>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2CBB43E9-50CE-44F6-B632-B0164371E5AF}"/>
              </a:ext>
            </a:extLst>
          </p:cNvPr>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3234937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776D3-F406-4180-B27E-388B15B9A03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5AE797C-5AB9-4020-A081-579BEA46C9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C580C48-B961-45FD-861E-7C7B3E9158E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B30EF8D-85D0-4EF6-8D6C-53A6DB146F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16F5B29-D207-4247-8E5B-071C12EA2F8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A08A9BE-0AE3-423A-9433-5B89483D4337}"/>
              </a:ext>
            </a:extLst>
          </p:cNvPr>
          <p:cNvSpPr>
            <a:spLocks noGrp="1"/>
          </p:cNvSpPr>
          <p:nvPr>
            <p:ph type="dt" sz="half" idx="10"/>
          </p:nvPr>
        </p:nvSpPr>
        <p:spPr/>
        <p:txBody>
          <a:bodyPr/>
          <a:lstStyle/>
          <a:p>
            <a:fld id="{9B3762C0-B258-48F1-ADE6-176B4174CCDD}" type="datetimeFigureOut">
              <a:rPr lang="en-US" smtClean="0"/>
              <a:t>10/4/2024</a:t>
            </a:fld>
            <a:endParaRPr lang="en-US" dirty="0"/>
          </a:p>
        </p:txBody>
      </p:sp>
      <p:sp>
        <p:nvSpPr>
          <p:cNvPr id="8" name="Tijdelijke aanduiding voor voettekst 7">
            <a:extLst>
              <a:ext uri="{FF2B5EF4-FFF2-40B4-BE49-F238E27FC236}">
                <a16:creationId xmlns:a16="http://schemas.microsoft.com/office/drawing/2014/main" id="{5630800F-809A-4EB5-BA1C-5258C9056DDB}"/>
              </a:ext>
            </a:extLst>
          </p:cNvPr>
          <p:cNvSpPr>
            <a:spLocks noGrp="1"/>
          </p:cNvSpPr>
          <p:nvPr>
            <p:ph type="ftr" sz="quarter" idx="11"/>
          </p:nvPr>
        </p:nvSpPr>
        <p:spPr/>
        <p:txBody>
          <a:bodyPr/>
          <a:lstStyle/>
          <a:p>
            <a:endParaRPr lang="en-US" dirty="0"/>
          </a:p>
        </p:txBody>
      </p:sp>
      <p:sp>
        <p:nvSpPr>
          <p:cNvPr id="9" name="Tijdelijke aanduiding voor dianummer 8">
            <a:extLst>
              <a:ext uri="{FF2B5EF4-FFF2-40B4-BE49-F238E27FC236}">
                <a16:creationId xmlns:a16="http://schemas.microsoft.com/office/drawing/2014/main" id="{CF1F60CB-2E63-4A45-8A89-D49FE38E0E9F}"/>
              </a:ext>
            </a:extLst>
          </p:cNvPr>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2572544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7C6BBC-F612-4379-A4B5-7C9EE0CDDF4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13758FE1-F4D8-4A38-9B3B-CCCB3F15D427}"/>
              </a:ext>
            </a:extLst>
          </p:cNvPr>
          <p:cNvSpPr>
            <a:spLocks noGrp="1"/>
          </p:cNvSpPr>
          <p:nvPr>
            <p:ph type="dt" sz="half" idx="10"/>
          </p:nvPr>
        </p:nvSpPr>
        <p:spPr/>
        <p:txBody>
          <a:bodyPr/>
          <a:lstStyle/>
          <a:p>
            <a:fld id="{677919A6-33EB-49BD-A62F-1FA56B9F9712}" type="datetimeFigureOut">
              <a:rPr lang="en-US" smtClean="0"/>
              <a:t>10/4/2024</a:t>
            </a:fld>
            <a:endParaRPr lang="en-US" dirty="0"/>
          </a:p>
        </p:txBody>
      </p:sp>
      <p:sp>
        <p:nvSpPr>
          <p:cNvPr id="4" name="Tijdelijke aanduiding voor voettekst 3">
            <a:extLst>
              <a:ext uri="{FF2B5EF4-FFF2-40B4-BE49-F238E27FC236}">
                <a16:creationId xmlns:a16="http://schemas.microsoft.com/office/drawing/2014/main" id="{644FF594-C34A-4D8A-AFBB-91680F6E430C}"/>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AC1C598B-DF25-43A1-BAE6-0DC2ABC6A213}"/>
              </a:ext>
            </a:extLst>
          </p:cNvPr>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541045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39118D5-02F0-40F6-AD5D-797983D0350B}"/>
              </a:ext>
            </a:extLst>
          </p:cNvPr>
          <p:cNvSpPr>
            <a:spLocks noGrp="1"/>
          </p:cNvSpPr>
          <p:nvPr>
            <p:ph type="dt" sz="half" idx="10"/>
          </p:nvPr>
        </p:nvSpPr>
        <p:spPr/>
        <p:txBody>
          <a:bodyPr/>
          <a:lstStyle/>
          <a:p>
            <a:fld id="{CA4E7D1B-D673-4CF6-8672-009D42ABD2A0}" type="datetimeFigureOut">
              <a:rPr lang="en-US" smtClean="0"/>
              <a:t>10/4/2024</a:t>
            </a:fld>
            <a:endParaRPr lang="en-US" dirty="0"/>
          </a:p>
        </p:txBody>
      </p:sp>
      <p:sp>
        <p:nvSpPr>
          <p:cNvPr id="3" name="Tijdelijke aanduiding voor voettekst 2">
            <a:extLst>
              <a:ext uri="{FF2B5EF4-FFF2-40B4-BE49-F238E27FC236}">
                <a16:creationId xmlns:a16="http://schemas.microsoft.com/office/drawing/2014/main" id="{E907644B-1E3F-465C-BC7A-01A69B8C0AD8}"/>
              </a:ext>
            </a:extLst>
          </p:cNvPr>
          <p:cNvSpPr>
            <a:spLocks noGrp="1"/>
          </p:cNvSpPr>
          <p:nvPr>
            <p:ph type="ftr" sz="quarter" idx="11"/>
          </p:nvPr>
        </p:nvSpPr>
        <p:spPr/>
        <p:txBody>
          <a:bodyPr/>
          <a:lstStyle/>
          <a:p>
            <a:endParaRPr lang="en-US" dirty="0"/>
          </a:p>
        </p:txBody>
      </p:sp>
      <p:sp>
        <p:nvSpPr>
          <p:cNvPr id="4" name="Tijdelijke aanduiding voor dianummer 3">
            <a:extLst>
              <a:ext uri="{FF2B5EF4-FFF2-40B4-BE49-F238E27FC236}">
                <a16:creationId xmlns:a16="http://schemas.microsoft.com/office/drawing/2014/main" id="{799DE00E-16CE-4EFD-80C5-F00FA5F79D3B}"/>
              </a:ext>
            </a:extLst>
          </p:cNvPr>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457204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C2CC58-C5DE-4452-B31D-E23E2906280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50079EFB-13E8-4C1E-A5FE-C02A80BB73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A41C7D4-5BD8-4D7D-8A34-14D6F3352B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7D5FBB2-13F9-4A69-81EC-EBF85AE55080}"/>
              </a:ext>
            </a:extLst>
          </p:cNvPr>
          <p:cNvSpPr>
            <a:spLocks noGrp="1"/>
          </p:cNvSpPr>
          <p:nvPr>
            <p:ph type="dt" sz="half" idx="10"/>
          </p:nvPr>
        </p:nvSpPr>
        <p:spPr/>
        <p:txBody>
          <a:bodyPr/>
          <a:lstStyle/>
          <a:p>
            <a:fld id="{DA16AA21-1863-4931-97CB-99D0A168701B}" type="datetimeFigureOut">
              <a:rPr lang="en-US" smtClean="0"/>
              <a:t>10/4/2024</a:t>
            </a:fld>
            <a:endParaRPr lang="en-US" dirty="0"/>
          </a:p>
        </p:txBody>
      </p:sp>
      <p:sp>
        <p:nvSpPr>
          <p:cNvPr id="6" name="Tijdelijke aanduiding voor voettekst 5">
            <a:extLst>
              <a:ext uri="{FF2B5EF4-FFF2-40B4-BE49-F238E27FC236}">
                <a16:creationId xmlns:a16="http://schemas.microsoft.com/office/drawing/2014/main" id="{0BF4014D-B592-4FF0-BC38-07B314F718A1}"/>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398E4B68-A0D8-40D1-A47D-9B649DDCD494}"/>
              </a:ext>
            </a:extLst>
          </p:cNvPr>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382827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52B6F4-698E-4A83-A101-6B56F514985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5EC0871-3D41-468F-B03F-A75628E74B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E1D26EB-FFE6-492F-9F4A-08678FE678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C014782-1466-44A1-86A2-ECA7B431FC46}"/>
              </a:ext>
            </a:extLst>
          </p:cNvPr>
          <p:cNvSpPr>
            <a:spLocks noGrp="1"/>
          </p:cNvSpPr>
          <p:nvPr>
            <p:ph type="dt" sz="half" idx="10"/>
          </p:nvPr>
        </p:nvSpPr>
        <p:spPr/>
        <p:txBody>
          <a:bodyPr/>
          <a:lstStyle/>
          <a:p>
            <a:fld id="{3772C379-9A7C-4C87-A116-CBE9F58B04C5}" type="datetimeFigureOut">
              <a:rPr lang="en-US" smtClean="0"/>
              <a:t>10/4/2024</a:t>
            </a:fld>
            <a:endParaRPr lang="en-US" dirty="0"/>
          </a:p>
        </p:txBody>
      </p:sp>
      <p:sp>
        <p:nvSpPr>
          <p:cNvPr id="6" name="Tijdelijke aanduiding voor voettekst 5">
            <a:extLst>
              <a:ext uri="{FF2B5EF4-FFF2-40B4-BE49-F238E27FC236}">
                <a16:creationId xmlns:a16="http://schemas.microsoft.com/office/drawing/2014/main" id="{ECCFCB2B-B7E7-449B-9EDA-66B06E91DE4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11BFB6C-A815-4523-BB3F-FCFA0446711A}"/>
              </a:ext>
            </a:extLst>
          </p:cNvPr>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743184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6B2162D-B6A3-4ECF-83AD-3CBADF2B36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5DF99EF-B5E1-4787-8A5F-B67719E85C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5133A9F-AF25-41D1-9F76-AB82168FFD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4C608-40B1-4030-A28D-5B74BC98ADCE}" type="datetimeFigureOut">
              <a:rPr lang="en-US" smtClean="0"/>
              <a:t>10/4/2024</a:t>
            </a:fld>
            <a:endParaRPr lang="en-US" dirty="0"/>
          </a:p>
        </p:txBody>
      </p:sp>
      <p:sp>
        <p:nvSpPr>
          <p:cNvPr id="5" name="Tijdelijke aanduiding voor voettekst 4">
            <a:extLst>
              <a:ext uri="{FF2B5EF4-FFF2-40B4-BE49-F238E27FC236}">
                <a16:creationId xmlns:a16="http://schemas.microsoft.com/office/drawing/2014/main" id="{DD4C3A24-7A73-4354-B6C2-236AA32B94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22345B4C-8D5D-404C-BB06-F452467F6E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3086662260"/>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7.jpeg"/></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2938DD28-C548-4ABF-A9AF-1AC827D9481C}"/>
              </a:ext>
            </a:extLst>
          </p:cNvPr>
          <p:cNvSpPr txBox="1"/>
          <p:nvPr/>
        </p:nvSpPr>
        <p:spPr>
          <a:xfrm>
            <a:off x="481586" y="976192"/>
            <a:ext cx="2393604" cy="646331"/>
          </a:xfrm>
          <a:prstGeom prst="rect">
            <a:avLst/>
          </a:prstGeom>
          <a:noFill/>
        </p:spPr>
        <p:txBody>
          <a:bodyPr wrap="none" rtlCol="0">
            <a:spAutoFit/>
          </a:bodyPr>
          <a:lstStyle/>
          <a:p>
            <a:r>
              <a:rPr lang="nl-NL" sz="3600" b="1" dirty="0"/>
              <a:t>De opname</a:t>
            </a:r>
          </a:p>
        </p:txBody>
      </p:sp>
      <p:sp>
        <p:nvSpPr>
          <p:cNvPr id="8" name="Tekstvak 7">
            <a:extLst>
              <a:ext uri="{FF2B5EF4-FFF2-40B4-BE49-F238E27FC236}">
                <a16:creationId xmlns:a16="http://schemas.microsoft.com/office/drawing/2014/main" id="{2095BF93-5497-3DB3-FEA7-392BDF9784C6}"/>
              </a:ext>
            </a:extLst>
          </p:cNvPr>
          <p:cNvSpPr txBox="1"/>
          <p:nvPr/>
        </p:nvSpPr>
        <p:spPr>
          <a:xfrm>
            <a:off x="465935" y="2796147"/>
            <a:ext cx="2409255" cy="492443"/>
          </a:xfrm>
          <a:prstGeom prst="rect">
            <a:avLst/>
          </a:prstGeom>
          <a:noFill/>
        </p:spPr>
        <p:txBody>
          <a:bodyPr wrap="square" rtlCol="0">
            <a:spAutoFit/>
          </a:bodyPr>
          <a:lstStyle/>
          <a:p>
            <a:r>
              <a:rPr lang="nl-NL" sz="2600" b="1" dirty="0"/>
              <a:t>Pre-</a:t>
            </a:r>
            <a:r>
              <a:rPr lang="nl-NL" sz="2600" b="1" dirty="0" err="1"/>
              <a:t>trib</a:t>
            </a:r>
            <a:endParaRPr lang="nl-NL" sz="2600" b="1" dirty="0"/>
          </a:p>
        </p:txBody>
      </p:sp>
      <p:pic>
        <p:nvPicPr>
          <p:cNvPr id="6" name="Afbeelding 5">
            <a:extLst>
              <a:ext uri="{FF2B5EF4-FFF2-40B4-BE49-F238E27FC236}">
                <a16:creationId xmlns:a16="http://schemas.microsoft.com/office/drawing/2014/main" id="{79C1DD76-DE60-8B7D-CFA1-1B4632E1F8D7}"/>
              </a:ext>
            </a:extLst>
          </p:cNvPr>
          <p:cNvPicPr>
            <a:picLocks noChangeAspect="1"/>
          </p:cNvPicPr>
          <p:nvPr/>
        </p:nvPicPr>
        <p:blipFill>
          <a:blip r:embed="rId2"/>
          <a:stretch>
            <a:fillRect/>
          </a:stretch>
        </p:blipFill>
        <p:spPr>
          <a:xfrm>
            <a:off x="374821" y="2217522"/>
            <a:ext cx="5852983" cy="3240044"/>
          </a:xfrm>
          <a:prstGeom prst="rect">
            <a:avLst/>
          </a:prstGeom>
        </p:spPr>
      </p:pic>
      <p:pic>
        <p:nvPicPr>
          <p:cNvPr id="9" name="Afbeelding 8" descr="Afbeelding met wolk, hemel, watervogel, buitenshuis&#10;&#10;Automatisch gegenereerde beschrijving">
            <a:extLst>
              <a:ext uri="{FF2B5EF4-FFF2-40B4-BE49-F238E27FC236}">
                <a16:creationId xmlns:a16="http://schemas.microsoft.com/office/drawing/2014/main" id="{0E3F2173-299B-D34A-32DE-0706521F3C5C}"/>
              </a:ext>
            </a:extLst>
          </p:cNvPr>
          <p:cNvPicPr>
            <a:picLocks noChangeAspect="1"/>
          </p:cNvPicPr>
          <p:nvPr/>
        </p:nvPicPr>
        <p:blipFill>
          <a:blip r:embed="rId3"/>
          <a:stretch>
            <a:fillRect/>
          </a:stretch>
        </p:blipFill>
        <p:spPr>
          <a:xfrm>
            <a:off x="6518983" y="846277"/>
            <a:ext cx="5402403" cy="5402403"/>
          </a:xfrm>
          <a:prstGeom prst="rect">
            <a:avLst/>
          </a:prstGeom>
        </p:spPr>
      </p:pic>
    </p:spTree>
    <p:extLst>
      <p:ext uri="{BB962C8B-B14F-4D97-AF65-F5344CB8AC3E}">
        <p14:creationId xmlns:p14="http://schemas.microsoft.com/office/powerpoint/2010/main" val="2828955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0FB799D1-5B38-8732-3FEA-12194E9190A2}"/>
              </a:ext>
            </a:extLst>
          </p:cNvPr>
          <p:cNvPicPr>
            <a:picLocks noChangeAspect="1"/>
          </p:cNvPicPr>
          <p:nvPr/>
        </p:nvPicPr>
        <p:blipFill rotWithShape="1">
          <a:blip r:embed="rId2"/>
          <a:srcRect t="61392" b="16171"/>
          <a:stretch/>
        </p:blipFill>
        <p:spPr>
          <a:xfrm>
            <a:off x="0" y="0"/>
            <a:ext cx="12196561" cy="1824361"/>
          </a:xfrm>
          <a:prstGeom prst="rect">
            <a:avLst/>
          </a:prstGeom>
        </p:spPr>
      </p:pic>
      <p:sp>
        <p:nvSpPr>
          <p:cNvPr id="4" name="Tekstvak 3">
            <a:extLst>
              <a:ext uri="{FF2B5EF4-FFF2-40B4-BE49-F238E27FC236}">
                <a16:creationId xmlns:a16="http://schemas.microsoft.com/office/drawing/2014/main" id="{2938DD28-C548-4ABF-A9AF-1AC827D9481C}"/>
              </a:ext>
            </a:extLst>
          </p:cNvPr>
          <p:cNvSpPr txBox="1"/>
          <p:nvPr/>
        </p:nvSpPr>
        <p:spPr>
          <a:xfrm>
            <a:off x="488272" y="589014"/>
            <a:ext cx="5736635" cy="646331"/>
          </a:xfrm>
          <a:prstGeom prst="rect">
            <a:avLst/>
          </a:prstGeom>
          <a:noFill/>
        </p:spPr>
        <p:txBody>
          <a:bodyPr wrap="none" rtlCol="0">
            <a:spAutoFit/>
          </a:bodyPr>
          <a:lstStyle/>
          <a:p>
            <a:r>
              <a:rPr lang="nl-NL" sz="3600" b="1" dirty="0">
                <a:solidFill>
                  <a:schemeClr val="bg1"/>
                </a:solidFill>
              </a:rPr>
              <a:t>Pre-</a:t>
            </a:r>
            <a:r>
              <a:rPr lang="nl-NL" sz="3600" b="1" dirty="0" err="1">
                <a:solidFill>
                  <a:schemeClr val="bg1"/>
                </a:solidFill>
              </a:rPr>
              <a:t>trib</a:t>
            </a:r>
            <a:r>
              <a:rPr lang="nl-NL" sz="3600" b="1" dirty="0">
                <a:solidFill>
                  <a:schemeClr val="bg1"/>
                </a:solidFill>
              </a:rPr>
              <a:t>-teksten/argumenten</a:t>
            </a:r>
          </a:p>
        </p:txBody>
      </p:sp>
      <p:sp>
        <p:nvSpPr>
          <p:cNvPr id="8" name="Tekstvak 7">
            <a:extLst>
              <a:ext uri="{FF2B5EF4-FFF2-40B4-BE49-F238E27FC236}">
                <a16:creationId xmlns:a16="http://schemas.microsoft.com/office/drawing/2014/main" id="{2095BF93-5497-3DB3-FEA7-392BDF9784C6}"/>
              </a:ext>
            </a:extLst>
          </p:cNvPr>
          <p:cNvSpPr txBox="1"/>
          <p:nvPr/>
        </p:nvSpPr>
        <p:spPr>
          <a:xfrm>
            <a:off x="894117" y="2181729"/>
            <a:ext cx="10597666" cy="3831818"/>
          </a:xfrm>
          <a:prstGeom prst="rect">
            <a:avLst/>
          </a:prstGeom>
          <a:noFill/>
        </p:spPr>
        <p:txBody>
          <a:bodyPr wrap="square" rtlCol="0">
            <a:spAutoFit/>
          </a:bodyPr>
          <a:lstStyle/>
          <a:p>
            <a:pPr marL="514350" indent="-514350">
              <a:spcAft>
                <a:spcPts val="600"/>
              </a:spcAft>
              <a:buFont typeface="+mj-lt"/>
              <a:buAutoNum type="arabicPeriod"/>
            </a:pPr>
            <a:r>
              <a:rPr lang="nl-NL" sz="2600" kern="100" dirty="0">
                <a:effectLst/>
                <a:ea typeface="Verdana" panose="020B0604030504040204" pitchFamily="34" charset="0"/>
                <a:cs typeface="Times New Roman" panose="02020603050405020304" pitchFamily="18" charset="0"/>
              </a:rPr>
              <a:t>Yeshua kan elk moment komen om de gelovigen op te halen (Mat.24:36)</a:t>
            </a:r>
          </a:p>
          <a:p>
            <a:pPr marL="514350" indent="-514350">
              <a:spcAft>
                <a:spcPts val="600"/>
              </a:spcAft>
              <a:buFont typeface="+mj-lt"/>
              <a:buAutoNum type="arabicPeriod"/>
            </a:pPr>
            <a:r>
              <a:rPr lang="nl-NL" sz="2600" kern="100" dirty="0">
                <a:ea typeface="Verdana" panose="020B0604030504040204" pitchFamily="34" charset="0"/>
                <a:cs typeface="Times New Roman" panose="02020603050405020304" pitchFamily="18" charset="0"/>
              </a:rPr>
              <a:t>Net zoals bij </a:t>
            </a:r>
            <a:r>
              <a:rPr lang="nl-NL" sz="2600" kern="100" dirty="0" err="1">
                <a:ea typeface="Verdana" panose="020B0604030504040204" pitchFamily="34" charset="0"/>
                <a:cs typeface="Times New Roman" panose="02020603050405020304" pitchFamily="18" charset="0"/>
              </a:rPr>
              <a:t>Noach</a:t>
            </a:r>
            <a:r>
              <a:rPr lang="nl-NL" sz="2600" kern="100" dirty="0">
                <a:ea typeface="Verdana" panose="020B0604030504040204" pitchFamily="34" charset="0"/>
                <a:cs typeface="Times New Roman" panose="02020603050405020304" pitchFamily="18" charset="0"/>
              </a:rPr>
              <a:t> (Mat.24:37-39)</a:t>
            </a:r>
          </a:p>
          <a:p>
            <a:pPr marL="514350" indent="-514350">
              <a:spcAft>
                <a:spcPts val="600"/>
              </a:spcAft>
              <a:buFont typeface="+mj-lt"/>
              <a:buAutoNum type="arabicPeriod"/>
            </a:pPr>
            <a:r>
              <a:rPr lang="nl-NL" sz="2600" kern="100" dirty="0">
                <a:effectLst/>
                <a:ea typeface="Verdana" panose="020B0604030504040204" pitchFamily="34" charset="0"/>
                <a:cs typeface="Times New Roman" panose="02020603050405020304" pitchFamily="18" charset="0"/>
              </a:rPr>
              <a:t>Twee op het land, de één zal aangenomen worden.. (Mat.24:40-42)</a:t>
            </a:r>
          </a:p>
          <a:p>
            <a:pPr marL="514350" indent="-514350">
              <a:spcAft>
                <a:spcPts val="600"/>
              </a:spcAft>
              <a:buFont typeface="+mj-lt"/>
              <a:buAutoNum type="arabicPeriod"/>
            </a:pPr>
            <a:r>
              <a:rPr lang="nl-NL" sz="2600" kern="100" dirty="0">
                <a:effectLst/>
                <a:ea typeface="Verdana" panose="020B0604030504040204" pitchFamily="34" charset="0"/>
                <a:cs typeface="Times New Roman" panose="02020603050405020304" pitchFamily="18" charset="0"/>
              </a:rPr>
              <a:t>We zijn niet bestemd voor Gods toorn (1 Thess.5:9)</a:t>
            </a:r>
          </a:p>
          <a:p>
            <a:pPr marL="514350" indent="-514350">
              <a:spcAft>
                <a:spcPts val="600"/>
              </a:spcAft>
              <a:buFont typeface="+mj-lt"/>
              <a:buAutoNum type="arabicPeriod"/>
            </a:pPr>
            <a:r>
              <a:rPr lang="nl-NL" sz="2600" kern="100" dirty="0">
                <a:ea typeface="Verdana" panose="020B0604030504040204" pitchFamily="34" charset="0"/>
                <a:cs typeface="Times New Roman" panose="02020603050405020304" pitchFamily="18" charset="0"/>
              </a:rPr>
              <a:t>We worden bewaard voor het uur van verzoeking (Op.3:10)</a:t>
            </a:r>
          </a:p>
          <a:p>
            <a:pPr marL="514350" indent="-514350">
              <a:spcAft>
                <a:spcPts val="600"/>
              </a:spcAft>
              <a:buFont typeface="+mj-lt"/>
              <a:buAutoNum type="arabicPeriod"/>
            </a:pPr>
            <a:r>
              <a:rPr lang="nl-NL" sz="2600" kern="100" dirty="0">
                <a:ea typeface="Verdana" panose="020B0604030504040204" pitchFamily="34" charset="0"/>
                <a:cs typeface="Times New Roman" panose="02020603050405020304" pitchFamily="18" charset="0"/>
              </a:rPr>
              <a:t>Als de gemeente weg is, komt de antichrist pas (2 Thess.2:3-7)</a:t>
            </a:r>
          </a:p>
          <a:p>
            <a:pPr marL="514350" indent="-514350">
              <a:spcAft>
                <a:spcPts val="600"/>
              </a:spcAft>
              <a:buFont typeface="+mj-lt"/>
              <a:buAutoNum type="arabicPeriod"/>
            </a:pPr>
            <a:r>
              <a:rPr lang="nl-NL" sz="2600" kern="100" dirty="0">
                <a:ea typeface="Verdana" panose="020B0604030504040204" pitchFamily="34" charset="0"/>
                <a:cs typeface="Times New Roman" panose="02020603050405020304" pitchFamily="18" charset="0"/>
              </a:rPr>
              <a:t>De grote verdrukking is alleen voor de Joden</a:t>
            </a:r>
          </a:p>
          <a:p>
            <a:pPr marL="514350" indent="-514350">
              <a:spcAft>
                <a:spcPts val="600"/>
              </a:spcAft>
              <a:buFont typeface="+mj-lt"/>
              <a:buAutoNum type="arabicPeriod"/>
            </a:pPr>
            <a:r>
              <a:rPr lang="nl-NL" sz="2600" kern="100" dirty="0">
                <a:ea typeface="Verdana" panose="020B0604030504040204" pitchFamily="34" charset="0"/>
                <a:cs typeface="Times New Roman" panose="02020603050405020304" pitchFamily="18" charset="0"/>
              </a:rPr>
              <a:t>Na Openbaring 3 is er geen kerk meer.. (Op.4:1)</a:t>
            </a:r>
          </a:p>
        </p:txBody>
      </p:sp>
    </p:spTree>
    <p:extLst>
      <p:ext uri="{BB962C8B-B14F-4D97-AF65-F5344CB8AC3E}">
        <p14:creationId xmlns:p14="http://schemas.microsoft.com/office/powerpoint/2010/main" val="323756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0FB799D1-5B38-8732-3FEA-12194E9190A2}"/>
              </a:ext>
            </a:extLst>
          </p:cNvPr>
          <p:cNvPicPr>
            <a:picLocks noChangeAspect="1"/>
          </p:cNvPicPr>
          <p:nvPr/>
        </p:nvPicPr>
        <p:blipFill rotWithShape="1">
          <a:blip r:embed="rId2"/>
          <a:srcRect t="61392" b="16171"/>
          <a:stretch/>
        </p:blipFill>
        <p:spPr>
          <a:xfrm>
            <a:off x="0" y="0"/>
            <a:ext cx="12196561" cy="1824361"/>
          </a:xfrm>
          <a:prstGeom prst="rect">
            <a:avLst/>
          </a:prstGeom>
        </p:spPr>
      </p:pic>
      <p:sp>
        <p:nvSpPr>
          <p:cNvPr id="4" name="Tekstvak 3">
            <a:extLst>
              <a:ext uri="{FF2B5EF4-FFF2-40B4-BE49-F238E27FC236}">
                <a16:creationId xmlns:a16="http://schemas.microsoft.com/office/drawing/2014/main" id="{2938DD28-C548-4ABF-A9AF-1AC827D9481C}"/>
              </a:ext>
            </a:extLst>
          </p:cNvPr>
          <p:cNvSpPr txBox="1"/>
          <p:nvPr/>
        </p:nvSpPr>
        <p:spPr>
          <a:xfrm>
            <a:off x="488272" y="589014"/>
            <a:ext cx="6783460" cy="646331"/>
          </a:xfrm>
          <a:prstGeom prst="rect">
            <a:avLst/>
          </a:prstGeom>
          <a:noFill/>
        </p:spPr>
        <p:txBody>
          <a:bodyPr wrap="none" rtlCol="0">
            <a:spAutoFit/>
          </a:bodyPr>
          <a:lstStyle/>
          <a:p>
            <a:r>
              <a:rPr lang="nl-NL" sz="3600" b="1" dirty="0">
                <a:solidFill>
                  <a:schemeClr val="bg1"/>
                </a:solidFill>
              </a:rPr>
              <a:t>1. Het kan elk moment gebeuren…</a:t>
            </a:r>
          </a:p>
        </p:txBody>
      </p:sp>
      <p:sp>
        <p:nvSpPr>
          <p:cNvPr id="8" name="Tekstvak 7">
            <a:extLst>
              <a:ext uri="{FF2B5EF4-FFF2-40B4-BE49-F238E27FC236}">
                <a16:creationId xmlns:a16="http://schemas.microsoft.com/office/drawing/2014/main" id="{2095BF93-5497-3DB3-FEA7-392BDF9784C6}"/>
              </a:ext>
            </a:extLst>
          </p:cNvPr>
          <p:cNvSpPr txBox="1"/>
          <p:nvPr/>
        </p:nvSpPr>
        <p:spPr>
          <a:xfrm>
            <a:off x="894117" y="2181729"/>
            <a:ext cx="10597666" cy="1600438"/>
          </a:xfrm>
          <a:prstGeom prst="rect">
            <a:avLst/>
          </a:prstGeom>
          <a:noFill/>
        </p:spPr>
        <p:txBody>
          <a:bodyPr wrap="square" rtlCol="0">
            <a:spAutoFit/>
          </a:bodyPr>
          <a:lstStyle/>
          <a:p>
            <a:r>
              <a:rPr lang="nl-NL" sz="2600" i="1" kern="100" dirty="0">
                <a:effectLst/>
                <a:ea typeface="Verdana" panose="020B0604030504040204" pitchFamily="34" charset="0"/>
                <a:cs typeface="Times New Roman" panose="02020603050405020304" pitchFamily="18" charset="0"/>
              </a:rPr>
              <a:t>Mat.24:36: </a:t>
            </a:r>
          </a:p>
          <a:p>
            <a:r>
              <a:rPr lang="nl-NL" sz="2600" i="1" kern="100" dirty="0">
                <a:effectLst/>
                <a:ea typeface="Verdana" panose="020B0604030504040204" pitchFamily="34" charset="0"/>
                <a:cs typeface="Times New Roman" panose="02020603050405020304" pitchFamily="18" charset="0"/>
              </a:rPr>
              <a:t>Maar die dag en dat uur is aan niemand bekend, ook aan de engelen in de hemel niet, maar alleen aan Mijn Vader.</a:t>
            </a:r>
          </a:p>
          <a:p>
            <a:endParaRPr lang="nl-NL" sz="2000" kern="100" dirty="0">
              <a:effectLst/>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51613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arn(inVertical)">
                                      <p:cBhvr>
                                        <p:cTn id="1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0FB799D1-5B38-8732-3FEA-12194E9190A2}"/>
              </a:ext>
            </a:extLst>
          </p:cNvPr>
          <p:cNvPicPr>
            <a:picLocks noChangeAspect="1"/>
          </p:cNvPicPr>
          <p:nvPr/>
        </p:nvPicPr>
        <p:blipFill rotWithShape="1">
          <a:blip r:embed="rId2"/>
          <a:srcRect t="61392" b="16171"/>
          <a:stretch/>
        </p:blipFill>
        <p:spPr>
          <a:xfrm>
            <a:off x="0" y="0"/>
            <a:ext cx="12196561" cy="1824361"/>
          </a:xfrm>
          <a:prstGeom prst="rect">
            <a:avLst/>
          </a:prstGeom>
        </p:spPr>
      </p:pic>
      <p:sp>
        <p:nvSpPr>
          <p:cNvPr id="4" name="Tekstvak 3">
            <a:extLst>
              <a:ext uri="{FF2B5EF4-FFF2-40B4-BE49-F238E27FC236}">
                <a16:creationId xmlns:a16="http://schemas.microsoft.com/office/drawing/2014/main" id="{2938DD28-C548-4ABF-A9AF-1AC827D9481C}"/>
              </a:ext>
            </a:extLst>
          </p:cNvPr>
          <p:cNvSpPr txBox="1"/>
          <p:nvPr/>
        </p:nvSpPr>
        <p:spPr>
          <a:xfrm>
            <a:off x="496510" y="589014"/>
            <a:ext cx="6321795" cy="646331"/>
          </a:xfrm>
          <a:prstGeom prst="rect">
            <a:avLst/>
          </a:prstGeom>
          <a:noFill/>
        </p:spPr>
        <p:txBody>
          <a:bodyPr wrap="none" rtlCol="0">
            <a:spAutoFit/>
          </a:bodyPr>
          <a:lstStyle/>
          <a:p>
            <a:r>
              <a:rPr lang="nl-NL" sz="3600" b="1" dirty="0">
                <a:solidFill>
                  <a:schemeClr val="bg1"/>
                </a:solidFill>
              </a:rPr>
              <a:t>Het kan elk moment gebeuren…</a:t>
            </a:r>
          </a:p>
        </p:txBody>
      </p:sp>
      <p:sp>
        <p:nvSpPr>
          <p:cNvPr id="8" name="Tekstvak 7">
            <a:extLst>
              <a:ext uri="{FF2B5EF4-FFF2-40B4-BE49-F238E27FC236}">
                <a16:creationId xmlns:a16="http://schemas.microsoft.com/office/drawing/2014/main" id="{2095BF93-5497-3DB3-FEA7-392BDF9784C6}"/>
              </a:ext>
            </a:extLst>
          </p:cNvPr>
          <p:cNvSpPr txBox="1"/>
          <p:nvPr/>
        </p:nvSpPr>
        <p:spPr>
          <a:xfrm>
            <a:off x="885880" y="2140540"/>
            <a:ext cx="10597666" cy="3693319"/>
          </a:xfrm>
          <a:prstGeom prst="rect">
            <a:avLst/>
          </a:prstGeom>
          <a:noFill/>
        </p:spPr>
        <p:txBody>
          <a:bodyPr wrap="square" rtlCol="0">
            <a:spAutoFit/>
          </a:bodyPr>
          <a:lstStyle/>
          <a:p>
            <a:r>
              <a:rPr lang="nl-NL" sz="2600" i="1" kern="100" dirty="0">
                <a:effectLst/>
                <a:ea typeface="Verdana" panose="020B0604030504040204" pitchFamily="34" charset="0"/>
                <a:cs typeface="Times New Roman" panose="02020603050405020304" pitchFamily="18" charset="0"/>
              </a:rPr>
              <a:t>1 Thess.5:1-2: </a:t>
            </a:r>
          </a:p>
          <a:p>
            <a:r>
              <a:rPr lang="nl-NL" sz="2600" i="1" kern="100" dirty="0">
                <a:effectLst/>
                <a:ea typeface="Verdana" panose="020B0604030504040204" pitchFamily="34" charset="0"/>
                <a:cs typeface="Times New Roman" panose="02020603050405020304" pitchFamily="18" charset="0"/>
              </a:rPr>
              <a:t>Maar wat de tijden en de gelegenheden betreft, broeders, is het voor nu niet nodig dat men u schrijft. Want u weet zelf heel goed dat de dag van de Heere komt </a:t>
            </a:r>
            <a:r>
              <a:rPr lang="nl-NL" sz="2600" b="1" i="1" kern="100" dirty="0">
                <a:effectLst/>
                <a:ea typeface="Verdana" panose="020B0604030504040204" pitchFamily="34" charset="0"/>
                <a:cs typeface="Times New Roman" panose="02020603050405020304" pitchFamily="18" charset="0"/>
              </a:rPr>
              <a:t>als een dief in de nacht</a:t>
            </a:r>
            <a:r>
              <a:rPr lang="nl-NL" sz="2600" i="1" kern="100" dirty="0">
                <a:effectLst/>
                <a:ea typeface="Verdana" panose="020B0604030504040204" pitchFamily="34" charset="0"/>
                <a:cs typeface="Times New Roman" panose="02020603050405020304" pitchFamily="18" charset="0"/>
              </a:rPr>
              <a:t>.</a:t>
            </a:r>
          </a:p>
          <a:p>
            <a:r>
              <a:rPr lang="nl-NL" sz="2600" i="1" kern="100" dirty="0">
                <a:effectLst/>
                <a:ea typeface="Verdana" panose="020B0604030504040204" pitchFamily="34" charset="0"/>
                <a:cs typeface="Times New Roman" panose="02020603050405020304" pitchFamily="18" charset="0"/>
              </a:rPr>
              <a:t> </a:t>
            </a:r>
            <a:endParaRPr lang="nl-NL" sz="2600" kern="100" dirty="0">
              <a:effectLst/>
              <a:ea typeface="Verdana" panose="020B0604030504040204" pitchFamily="34" charset="0"/>
              <a:cs typeface="Times New Roman" panose="02020603050405020304" pitchFamily="18" charset="0"/>
            </a:endParaRPr>
          </a:p>
          <a:p>
            <a:r>
              <a:rPr lang="nl-NL" sz="2600" i="1" kern="100" dirty="0">
                <a:effectLst/>
                <a:ea typeface="Verdana" panose="020B0604030504040204" pitchFamily="34" charset="0"/>
                <a:cs typeface="Times New Roman" panose="02020603050405020304" pitchFamily="18" charset="0"/>
              </a:rPr>
              <a:t>3-4: Want wanneer zij zullen zeggen: er is vrede en veiligheid, dan zal een onverwacht verderf hun overkomen, zoals de barensweeën een zwangere vrouw, en zij zullen het beslist niet ontvluchten. </a:t>
            </a:r>
            <a:r>
              <a:rPr lang="nl-NL" sz="2600" b="1" i="1" kern="100" dirty="0">
                <a:effectLst/>
                <a:ea typeface="Verdana" panose="020B0604030504040204" pitchFamily="34" charset="0"/>
                <a:cs typeface="Times New Roman" panose="02020603050405020304" pitchFamily="18" charset="0"/>
              </a:rPr>
              <a:t>Maar u, broeders, bent niet in duisternis, zodat die dag u als een dief zou overvallen</a:t>
            </a:r>
            <a:r>
              <a:rPr lang="nl-NL" sz="2600" i="1" kern="100" dirty="0">
                <a:effectLst/>
                <a:ea typeface="Verdana" panose="020B0604030504040204" pitchFamily="34" charset="0"/>
                <a:cs typeface="Times New Roman" panose="02020603050405020304" pitchFamily="18" charset="0"/>
              </a:rPr>
              <a:t>. </a:t>
            </a:r>
            <a:endParaRPr lang="nl-NL" sz="2600" kern="100" dirty="0">
              <a:effectLst/>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95979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barn(inVertical)">
                                      <p:cBhvr>
                                        <p:cTn id="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0FB799D1-5B38-8732-3FEA-12194E9190A2}"/>
              </a:ext>
            </a:extLst>
          </p:cNvPr>
          <p:cNvPicPr>
            <a:picLocks noChangeAspect="1"/>
          </p:cNvPicPr>
          <p:nvPr/>
        </p:nvPicPr>
        <p:blipFill rotWithShape="1">
          <a:blip r:embed="rId2"/>
          <a:srcRect t="61392" b="16171"/>
          <a:stretch/>
        </p:blipFill>
        <p:spPr>
          <a:xfrm>
            <a:off x="0" y="0"/>
            <a:ext cx="12196561" cy="1824361"/>
          </a:xfrm>
          <a:prstGeom prst="rect">
            <a:avLst/>
          </a:prstGeom>
        </p:spPr>
      </p:pic>
      <p:sp>
        <p:nvSpPr>
          <p:cNvPr id="4" name="Tekstvak 3">
            <a:extLst>
              <a:ext uri="{FF2B5EF4-FFF2-40B4-BE49-F238E27FC236}">
                <a16:creationId xmlns:a16="http://schemas.microsoft.com/office/drawing/2014/main" id="{2938DD28-C548-4ABF-A9AF-1AC827D9481C}"/>
              </a:ext>
            </a:extLst>
          </p:cNvPr>
          <p:cNvSpPr txBox="1"/>
          <p:nvPr/>
        </p:nvSpPr>
        <p:spPr>
          <a:xfrm>
            <a:off x="488272" y="589014"/>
            <a:ext cx="6321795" cy="646331"/>
          </a:xfrm>
          <a:prstGeom prst="rect">
            <a:avLst/>
          </a:prstGeom>
          <a:noFill/>
        </p:spPr>
        <p:txBody>
          <a:bodyPr wrap="none" rtlCol="0">
            <a:spAutoFit/>
          </a:bodyPr>
          <a:lstStyle/>
          <a:p>
            <a:r>
              <a:rPr lang="nl-NL" sz="3600" b="1" dirty="0">
                <a:solidFill>
                  <a:schemeClr val="bg1"/>
                </a:solidFill>
              </a:rPr>
              <a:t>Het kan elk moment gebeuren…</a:t>
            </a:r>
          </a:p>
        </p:txBody>
      </p:sp>
      <p:sp>
        <p:nvSpPr>
          <p:cNvPr id="8" name="Tekstvak 7">
            <a:extLst>
              <a:ext uri="{FF2B5EF4-FFF2-40B4-BE49-F238E27FC236}">
                <a16:creationId xmlns:a16="http://schemas.microsoft.com/office/drawing/2014/main" id="{2095BF93-5497-3DB3-FEA7-392BDF9784C6}"/>
              </a:ext>
            </a:extLst>
          </p:cNvPr>
          <p:cNvSpPr txBox="1"/>
          <p:nvPr/>
        </p:nvSpPr>
        <p:spPr>
          <a:xfrm>
            <a:off x="885880" y="2181729"/>
            <a:ext cx="10597666" cy="3693319"/>
          </a:xfrm>
          <a:prstGeom prst="rect">
            <a:avLst/>
          </a:prstGeom>
          <a:noFill/>
        </p:spPr>
        <p:txBody>
          <a:bodyPr wrap="square" rtlCol="0">
            <a:spAutoFit/>
          </a:bodyPr>
          <a:lstStyle/>
          <a:p>
            <a:pPr lvl="0"/>
            <a:r>
              <a:rPr lang="nl-NL" sz="2600" i="1" dirty="0"/>
              <a:t>2 Pet.3:10-12: </a:t>
            </a:r>
          </a:p>
          <a:p>
            <a:pPr lvl="0"/>
            <a:r>
              <a:rPr lang="nl-NL" sz="2600" i="1" dirty="0"/>
              <a:t>Maar de dag van de Heere zal komen als een dief in de nacht. Dan zullen de hemelen met gedruis voorbijgaan en de elementen brandend vergaan, en de aarde en de werken daarop zullen verbranden. Als deze dingen dus allemaal vergaan, hoedanig behoort u dan te zijn in </a:t>
            </a:r>
            <a:r>
              <a:rPr lang="nl-NL" sz="2600" b="1" i="1" dirty="0"/>
              <a:t>heilige levenswandel en in godsvrucht</a:t>
            </a:r>
            <a:r>
              <a:rPr lang="nl-NL" sz="2600" i="1" dirty="0"/>
              <a:t>; u, die de komst van de dag van God verwacht en daarnaar verlangt, de dag waarop de hemelen, door vuur aangestoken, zullen vergaan en de elementen brandend zullen wegsmelten. </a:t>
            </a:r>
            <a:endParaRPr lang="nl-NL" sz="2600" dirty="0"/>
          </a:p>
          <a:p>
            <a:r>
              <a:rPr lang="nl-NL" sz="2600" i="1" kern="100" dirty="0">
                <a:effectLst/>
                <a:ea typeface="Verdana" panose="020B0604030504040204" pitchFamily="34" charset="0"/>
                <a:cs typeface="Times New Roman" panose="02020603050405020304" pitchFamily="18" charset="0"/>
              </a:rPr>
              <a:t> </a:t>
            </a:r>
            <a:endParaRPr lang="nl-NL" sz="2600" kern="100" dirty="0">
              <a:effectLst/>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14986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0FB799D1-5B38-8732-3FEA-12194E9190A2}"/>
              </a:ext>
            </a:extLst>
          </p:cNvPr>
          <p:cNvPicPr>
            <a:picLocks noChangeAspect="1"/>
          </p:cNvPicPr>
          <p:nvPr/>
        </p:nvPicPr>
        <p:blipFill rotWithShape="1">
          <a:blip r:embed="rId2"/>
          <a:srcRect t="61392" b="16171"/>
          <a:stretch/>
        </p:blipFill>
        <p:spPr>
          <a:xfrm>
            <a:off x="0" y="0"/>
            <a:ext cx="12196561" cy="1824361"/>
          </a:xfrm>
          <a:prstGeom prst="rect">
            <a:avLst/>
          </a:prstGeom>
        </p:spPr>
      </p:pic>
      <p:sp>
        <p:nvSpPr>
          <p:cNvPr id="4" name="Tekstvak 3">
            <a:extLst>
              <a:ext uri="{FF2B5EF4-FFF2-40B4-BE49-F238E27FC236}">
                <a16:creationId xmlns:a16="http://schemas.microsoft.com/office/drawing/2014/main" id="{2938DD28-C548-4ABF-A9AF-1AC827D9481C}"/>
              </a:ext>
            </a:extLst>
          </p:cNvPr>
          <p:cNvSpPr txBox="1"/>
          <p:nvPr/>
        </p:nvSpPr>
        <p:spPr>
          <a:xfrm>
            <a:off x="488272" y="589014"/>
            <a:ext cx="6321795" cy="646331"/>
          </a:xfrm>
          <a:prstGeom prst="rect">
            <a:avLst/>
          </a:prstGeom>
          <a:noFill/>
        </p:spPr>
        <p:txBody>
          <a:bodyPr wrap="none" rtlCol="0">
            <a:spAutoFit/>
          </a:bodyPr>
          <a:lstStyle/>
          <a:p>
            <a:r>
              <a:rPr lang="nl-NL" sz="3600" b="1" dirty="0">
                <a:solidFill>
                  <a:schemeClr val="bg1"/>
                </a:solidFill>
              </a:rPr>
              <a:t>Het kan elk moment gebeuren…</a:t>
            </a:r>
          </a:p>
        </p:txBody>
      </p:sp>
      <p:sp>
        <p:nvSpPr>
          <p:cNvPr id="8" name="Tekstvak 7">
            <a:extLst>
              <a:ext uri="{FF2B5EF4-FFF2-40B4-BE49-F238E27FC236}">
                <a16:creationId xmlns:a16="http://schemas.microsoft.com/office/drawing/2014/main" id="{2095BF93-5497-3DB3-FEA7-392BDF9784C6}"/>
              </a:ext>
            </a:extLst>
          </p:cNvPr>
          <p:cNvSpPr txBox="1"/>
          <p:nvPr/>
        </p:nvSpPr>
        <p:spPr>
          <a:xfrm>
            <a:off x="885880" y="2148777"/>
            <a:ext cx="10597666" cy="3693319"/>
          </a:xfrm>
          <a:prstGeom prst="rect">
            <a:avLst/>
          </a:prstGeom>
          <a:noFill/>
        </p:spPr>
        <p:txBody>
          <a:bodyPr wrap="square" rtlCol="0">
            <a:spAutoFit/>
          </a:bodyPr>
          <a:lstStyle/>
          <a:p>
            <a:pPr lvl="0"/>
            <a:r>
              <a:rPr lang="nl-NL" sz="2600" i="1" kern="100" dirty="0">
                <a:effectLst/>
                <a:ea typeface="Verdana" panose="020B0604030504040204" pitchFamily="34" charset="0"/>
                <a:cs typeface="Times New Roman" panose="02020603050405020304" pitchFamily="18" charset="0"/>
              </a:rPr>
              <a:t>Openb.16:15: </a:t>
            </a:r>
          </a:p>
          <a:p>
            <a:pPr lvl="0"/>
            <a:r>
              <a:rPr lang="nl-NL" sz="2600" i="1" kern="100" dirty="0">
                <a:effectLst/>
                <a:ea typeface="Verdana" panose="020B0604030504040204" pitchFamily="34" charset="0"/>
                <a:cs typeface="Times New Roman" panose="02020603050405020304" pitchFamily="18" charset="0"/>
              </a:rPr>
              <a:t>Zie, ik kom als een dief. </a:t>
            </a:r>
            <a:r>
              <a:rPr lang="nl-NL" sz="2600" b="1" i="1" kern="100" dirty="0">
                <a:effectLst/>
                <a:ea typeface="Verdana" panose="020B0604030504040204" pitchFamily="34" charset="0"/>
                <a:cs typeface="Times New Roman" panose="02020603050405020304" pitchFamily="18" charset="0"/>
              </a:rPr>
              <a:t>Zalig hij die waakzaam is en op zijn kleren acht geeft</a:t>
            </a:r>
            <a:r>
              <a:rPr lang="nl-NL" sz="2600" i="1" kern="100" dirty="0">
                <a:effectLst/>
                <a:ea typeface="Verdana" panose="020B0604030504040204" pitchFamily="34" charset="0"/>
                <a:cs typeface="Times New Roman" panose="02020603050405020304" pitchFamily="18" charset="0"/>
              </a:rPr>
              <a:t>, zodat hij niet naakt zal rondlopen…</a:t>
            </a:r>
          </a:p>
          <a:p>
            <a:pPr lvl="0"/>
            <a:endParaRPr lang="nl-NL" sz="2600" i="1" kern="100" dirty="0">
              <a:ea typeface="Verdana" panose="020B0604030504040204" pitchFamily="34" charset="0"/>
              <a:cs typeface="Times New Roman" panose="02020603050405020304" pitchFamily="18" charset="0"/>
            </a:endParaRPr>
          </a:p>
          <a:p>
            <a:pPr lvl="0"/>
            <a:endParaRPr lang="nl-NL" sz="2600" i="1" kern="100" dirty="0">
              <a:effectLst/>
              <a:ea typeface="Verdana" panose="020B0604030504040204" pitchFamily="34" charset="0"/>
              <a:cs typeface="Times New Roman" panose="02020603050405020304" pitchFamily="18" charset="0"/>
            </a:endParaRPr>
          </a:p>
          <a:p>
            <a:pPr lvl="0"/>
            <a:endParaRPr lang="nl-NL" sz="2600" i="1" kern="100" dirty="0">
              <a:ea typeface="Verdana" panose="020B0604030504040204" pitchFamily="34" charset="0"/>
              <a:cs typeface="Times New Roman" panose="02020603050405020304" pitchFamily="18" charset="0"/>
            </a:endParaRPr>
          </a:p>
          <a:p>
            <a:pPr lvl="0"/>
            <a:endParaRPr lang="nl-NL" sz="2600" i="1" kern="100" dirty="0">
              <a:effectLst/>
              <a:ea typeface="Verdana" panose="020B0604030504040204" pitchFamily="34" charset="0"/>
              <a:cs typeface="Times New Roman" panose="02020603050405020304" pitchFamily="18" charset="0"/>
            </a:endParaRPr>
          </a:p>
          <a:p>
            <a:pPr lvl="0"/>
            <a:endParaRPr lang="nl-NL" sz="2600" i="1" kern="100" dirty="0">
              <a:ea typeface="Verdana" panose="020B0604030504040204" pitchFamily="34" charset="0"/>
              <a:cs typeface="Times New Roman" panose="02020603050405020304" pitchFamily="18" charset="0"/>
            </a:endParaRPr>
          </a:p>
          <a:p>
            <a:r>
              <a:rPr lang="nl-NL" sz="2600" i="1" kern="100" dirty="0">
                <a:effectLst/>
                <a:ea typeface="Verdana" panose="020B0604030504040204" pitchFamily="34" charset="0"/>
                <a:cs typeface="Times New Roman" panose="02020603050405020304" pitchFamily="18" charset="0"/>
              </a:rPr>
              <a:t>-- </a:t>
            </a:r>
            <a:endParaRPr lang="nl-NL" sz="2600" kern="100" dirty="0">
              <a:effectLst/>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464396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0FB799D1-5B38-8732-3FEA-12194E9190A2}"/>
              </a:ext>
            </a:extLst>
          </p:cNvPr>
          <p:cNvPicPr>
            <a:picLocks noChangeAspect="1"/>
          </p:cNvPicPr>
          <p:nvPr/>
        </p:nvPicPr>
        <p:blipFill rotWithShape="1">
          <a:blip r:embed="rId2"/>
          <a:srcRect t="61392" b="16171"/>
          <a:stretch/>
        </p:blipFill>
        <p:spPr>
          <a:xfrm>
            <a:off x="0" y="0"/>
            <a:ext cx="12196561" cy="1824361"/>
          </a:xfrm>
          <a:prstGeom prst="rect">
            <a:avLst/>
          </a:prstGeom>
        </p:spPr>
      </p:pic>
      <p:sp>
        <p:nvSpPr>
          <p:cNvPr id="4" name="Tekstvak 3">
            <a:extLst>
              <a:ext uri="{FF2B5EF4-FFF2-40B4-BE49-F238E27FC236}">
                <a16:creationId xmlns:a16="http://schemas.microsoft.com/office/drawing/2014/main" id="{2938DD28-C548-4ABF-A9AF-1AC827D9481C}"/>
              </a:ext>
            </a:extLst>
          </p:cNvPr>
          <p:cNvSpPr txBox="1"/>
          <p:nvPr/>
        </p:nvSpPr>
        <p:spPr>
          <a:xfrm>
            <a:off x="488272" y="589014"/>
            <a:ext cx="4634795" cy="646331"/>
          </a:xfrm>
          <a:prstGeom prst="rect">
            <a:avLst/>
          </a:prstGeom>
          <a:noFill/>
        </p:spPr>
        <p:txBody>
          <a:bodyPr wrap="none" rtlCol="0">
            <a:spAutoFit/>
          </a:bodyPr>
          <a:lstStyle/>
          <a:p>
            <a:r>
              <a:rPr lang="nl-NL" sz="3600" b="1" dirty="0">
                <a:solidFill>
                  <a:schemeClr val="bg1"/>
                </a:solidFill>
              </a:rPr>
              <a:t>2. Net zoals bij </a:t>
            </a:r>
            <a:r>
              <a:rPr lang="nl-NL" sz="3600" b="1" dirty="0" err="1">
                <a:solidFill>
                  <a:schemeClr val="bg1"/>
                </a:solidFill>
              </a:rPr>
              <a:t>Noach</a:t>
            </a:r>
            <a:r>
              <a:rPr lang="nl-NL" sz="3600" b="1" dirty="0">
                <a:solidFill>
                  <a:schemeClr val="bg1"/>
                </a:solidFill>
              </a:rPr>
              <a:t>…</a:t>
            </a:r>
          </a:p>
        </p:txBody>
      </p:sp>
      <p:sp>
        <p:nvSpPr>
          <p:cNvPr id="8" name="Tekstvak 7">
            <a:extLst>
              <a:ext uri="{FF2B5EF4-FFF2-40B4-BE49-F238E27FC236}">
                <a16:creationId xmlns:a16="http://schemas.microsoft.com/office/drawing/2014/main" id="{2095BF93-5497-3DB3-FEA7-392BDF9784C6}"/>
              </a:ext>
            </a:extLst>
          </p:cNvPr>
          <p:cNvSpPr txBox="1"/>
          <p:nvPr/>
        </p:nvSpPr>
        <p:spPr>
          <a:xfrm>
            <a:off x="885880" y="2140540"/>
            <a:ext cx="10597666" cy="2492990"/>
          </a:xfrm>
          <a:prstGeom prst="rect">
            <a:avLst/>
          </a:prstGeom>
          <a:noFill/>
        </p:spPr>
        <p:txBody>
          <a:bodyPr wrap="square" rtlCol="0">
            <a:spAutoFit/>
          </a:bodyPr>
          <a:lstStyle/>
          <a:p>
            <a:pPr lvl="0"/>
            <a:r>
              <a:rPr lang="nl-NL" sz="2600" i="1" dirty="0">
                <a:effectLst/>
                <a:ea typeface="Verdana" panose="020B0604030504040204" pitchFamily="34" charset="0"/>
                <a:cs typeface="Times New Roman" panose="02020603050405020304" pitchFamily="18" charset="0"/>
              </a:rPr>
              <a:t>Mat.24:37-39: </a:t>
            </a:r>
          </a:p>
          <a:p>
            <a:pPr lvl="0"/>
            <a:r>
              <a:rPr lang="nl-NL" sz="2600" i="1" dirty="0">
                <a:effectLst/>
                <a:ea typeface="Verdana" panose="020B0604030504040204" pitchFamily="34" charset="0"/>
                <a:cs typeface="Times New Roman" panose="02020603050405020304" pitchFamily="18" charset="0"/>
              </a:rPr>
              <a:t>Zoals de dagen van </a:t>
            </a:r>
            <a:r>
              <a:rPr lang="nl-NL" sz="2600" i="1" dirty="0" err="1">
                <a:effectLst/>
                <a:ea typeface="Verdana" panose="020B0604030504040204" pitchFamily="34" charset="0"/>
                <a:cs typeface="Times New Roman" panose="02020603050405020304" pitchFamily="18" charset="0"/>
              </a:rPr>
              <a:t>Noach</a:t>
            </a:r>
            <a:r>
              <a:rPr lang="nl-NL" sz="2600" i="1" dirty="0">
                <a:effectLst/>
                <a:ea typeface="Verdana" panose="020B0604030504040204" pitchFamily="34" charset="0"/>
                <a:cs typeface="Times New Roman" panose="02020603050405020304" pitchFamily="18" charset="0"/>
              </a:rPr>
              <a:t> waren, zo zal ook de komst van de Zoon des mensen zijn. Want zoals ze bezig waren in de dagen voor de zondvloed met eten, drinken, trouwen en ten huwelijk geven, tot aan de dag waarop </a:t>
            </a:r>
            <a:r>
              <a:rPr lang="nl-NL" sz="2600" i="1" dirty="0" err="1">
                <a:effectLst/>
                <a:ea typeface="Verdana" panose="020B0604030504040204" pitchFamily="34" charset="0"/>
                <a:cs typeface="Times New Roman" panose="02020603050405020304" pitchFamily="18" charset="0"/>
              </a:rPr>
              <a:t>Noach</a:t>
            </a:r>
            <a:r>
              <a:rPr lang="nl-NL" sz="2600" i="1" dirty="0">
                <a:effectLst/>
                <a:ea typeface="Verdana" panose="020B0604030504040204" pitchFamily="34" charset="0"/>
                <a:cs typeface="Times New Roman" panose="02020603050405020304" pitchFamily="18" charset="0"/>
              </a:rPr>
              <a:t> de ark binnenging, en het niet merkten, totdat de zondvloed kwam en hen allen </a:t>
            </a:r>
            <a:r>
              <a:rPr lang="nl-NL" sz="2600" b="1" i="1" dirty="0">
                <a:effectLst/>
                <a:ea typeface="Verdana" panose="020B0604030504040204" pitchFamily="34" charset="0"/>
                <a:cs typeface="Times New Roman" panose="02020603050405020304" pitchFamily="18" charset="0"/>
              </a:rPr>
              <a:t>wegnam</a:t>
            </a:r>
            <a:r>
              <a:rPr lang="nl-NL" sz="2600" i="1" dirty="0">
                <a:effectLst/>
                <a:ea typeface="Verdana" panose="020B0604030504040204" pitchFamily="34" charset="0"/>
                <a:cs typeface="Times New Roman" panose="02020603050405020304" pitchFamily="18" charset="0"/>
              </a:rPr>
              <a:t>, zo zal ook de komst van de Zoon des mensen zijn.</a:t>
            </a:r>
            <a:endParaRPr lang="nl-NL" sz="2600" kern="100" dirty="0">
              <a:effectLst/>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08239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0FB799D1-5B38-8732-3FEA-12194E9190A2}"/>
              </a:ext>
            </a:extLst>
          </p:cNvPr>
          <p:cNvPicPr>
            <a:picLocks noChangeAspect="1"/>
          </p:cNvPicPr>
          <p:nvPr/>
        </p:nvPicPr>
        <p:blipFill rotWithShape="1">
          <a:blip r:embed="rId2"/>
          <a:srcRect t="61392" b="16171"/>
          <a:stretch/>
        </p:blipFill>
        <p:spPr>
          <a:xfrm>
            <a:off x="0" y="0"/>
            <a:ext cx="12196561" cy="1824361"/>
          </a:xfrm>
          <a:prstGeom prst="rect">
            <a:avLst/>
          </a:prstGeom>
        </p:spPr>
      </p:pic>
      <p:sp>
        <p:nvSpPr>
          <p:cNvPr id="4" name="Tekstvak 3">
            <a:extLst>
              <a:ext uri="{FF2B5EF4-FFF2-40B4-BE49-F238E27FC236}">
                <a16:creationId xmlns:a16="http://schemas.microsoft.com/office/drawing/2014/main" id="{2938DD28-C548-4ABF-A9AF-1AC827D9481C}"/>
              </a:ext>
            </a:extLst>
          </p:cNvPr>
          <p:cNvSpPr txBox="1"/>
          <p:nvPr/>
        </p:nvSpPr>
        <p:spPr>
          <a:xfrm>
            <a:off x="488272" y="589014"/>
            <a:ext cx="4634795" cy="646331"/>
          </a:xfrm>
          <a:prstGeom prst="rect">
            <a:avLst/>
          </a:prstGeom>
          <a:noFill/>
        </p:spPr>
        <p:txBody>
          <a:bodyPr wrap="none" rtlCol="0">
            <a:spAutoFit/>
          </a:bodyPr>
          <a:lstStyle/>
          <a:p>
            <a:r>
              <a:rPr lang="nl-NL" sz="3600" b="1" dirty="0">
                <a:solidFill>
                  <a:schemeClr val="bg1"/>
                </a:solidFill>
              </a:rPr>
              <a:t>2. Net zoals bij </a:t>
            </a:r>
            <a:r>
              <a:rPr lang="nl-NL" sz="3600" b="1" dirty="0" err="1">
                <a:solidFill>
                  <a:schemeClr val="bg1"/>
                </a:solidFill>
              </a:rPr>
              <a:t>Noach</a:t>
            </a:r>
            <a:r>
              <a:rPr lang="nl-NL" sz="3600" b="1" dirty="0">
                <a:solidFill>
                  <a:schemeClr val="bg1"/>
                </a:solidFill>
              </a:rPr>
              <a:t>…</a:t>
            </a:r>
          </a:p>
        </p:txBody>
      </p:sp>
      <p:sp>
        <p:nvSpPr>
          <p:cNvPr id="8" name="Tekstvak 7">
            <a:extLst>
              <a:ext uri="{FF2B5EF4-FFF2-40B4-BE49-F238E27FC236}">
                <a16:creationId xmlns:a16="http://schemas.microsoft.com/office/drawing/2014/main" id="{2095BF93-5497-3DB3-FEA7-392BDF9784C6}"/>
              </a:ext>
            </a:extLst>
          </p:cNvPr>
          <p:cNvSpPr txBox="1"/>
          <p:nvPr/>
        </p:nvSpPr>
        <p:spPr>
          <a:xfrm>
            <a:off x="885880" y="2140540"/>
            <a:ext cx="10597666" cy="4093428"/>
          </a:xfrm>
          <a:prstGeom prst="rect">
            <a:avLst/>
          </a:prstGeom>
          <a:noFill/>
        </p:spPr>
        <p:txBody>
          <a:bodyPr wrap="square" rtlCol="0">
            <a:spAutoFit/>
          </a:bodyPr>
          <a:lstStyle/>
          <a:p>
            <a:pPr lvl="0"/>
            <a:r>
              <a:rPr lang="nl-NL" sz="2600" i="1" dirty="0">
                <a:effectLst/>
                <a:ea typeface="Verdana" panose="020B0604030504040204" pitchFamily="34" charset="0"/>
                <a:cs typeface="Times New Roman" panose="02020603050405020304" pitchFamily="18" charset="0"/>
              </a:rPr>
              <a:t>Mat.24:37-39: </a:t>
            </a:r>
          </a:p>
          <a:p>
            <a:pPr lvl="0"/>
            <a:r>
              <a:rPr lang="nl-NL" sz="2600" i="1" dirty="0">
                <a:effectLst/>
                <a:ea typeface="Verdana" panose="020B0604030504040204" pitchFamily="34" charset="0"/>
                <a:cs typeface="Times New Roman" panose="02020603050405020304" pitchFamily="18" charset="0"/>
              </a:rPr>
              <a:t>Zoals de dagen van </a:t>
            </a:r>
            <a:r>
              <a:rPr lang="nl-NL" sz="2600" i="1" dirty="0" err="1">
                <a:effectLst/>
                <a:ea typeface="Verdana" panose="020B0604030504040204" pitchFamily="34" charset="0"/>
                <a:cs typeface="Times New Roman" panose="02020603050405020304" pitchFamily="18" charset="0"/>
              </a:rPr>
              <a:t>Noach</a:t>
            </a:r>
            <a:r>
              <a:rPr lang="nl-NL" sz="2600" i="1" dirty="0">
                <a:effectLst/>
                <a:ea typeface="Verdana" panose="020B0604030504040204" pitchFamily="34" charset="0"/>
                <a:cs typeface="Times New Roman" panose="02020603050405020304" pitchFamily="18" charset="0"/>
              </a:rPr>
              <a:t> waren, zo zal ook de komst van de Zoon des mensen zijn. Want zoals </a:t>
            </a:r>
            <a:r>
              <a:rPr lang="nl-NL" sz="2600" b="1" i="1" dirty="0">
                <a:effectLst/>
                <a:ea typeface="Verdana" panose="020B0604030504040204" pitchFamily="34" charset="0"/>
                <a:cs typeface="Times New Roman" panose="02020603050405020304" pitchFamily="18" charset="0"/>
              </a:rPr>
              <a:t>ze</a:t>
            </a:r>
            <a:r>
              <a:rPr lang="nl-NL" sz="2600" i="1" dirty="0">
                <a:effectLst/>
                <a:ea typeface="Verdana" panose="020B0604030504040204" pitchFamily="34" charset="0"/>
                <a:cs typeface="Times New Roman" panose="02020603050405020304" pitchFamily="18" charset="0"/>
              </a:rPr>
              <a:t> bezig waren in de dagen voor de zondvloed met eten, drinken, trouwen en ten huwelijk geven, tot aan de dag waarop </a:t>
            </a:r>
            <a:r>
              <a:rPr lang="nl-NL" sz="2600" i="1" dirty="0" err="1">
                <a:effectLst/>
                <a:ea typeface="Verdana" panose="020B0604030504040204" pitchFamily="34" charset="0"/>
                <a:cs typeface="Times New Roman" panose="02020603050405020304" pitchFamily="18" charset="0"/>
              </a:rPr>
              <a:t>Noach</a:t>
            </a:r>
            <a:r>
              <a:rPr lang="nl-NL" sz="2600" i="1" dirty="0">
                <a:effectLst/>
                <a:ea typeface="Verdana" panose="020B0604030504040204" pitchFamily="34" charset="0"/>
                <a:cs typeface="Times New Roman" panose="02020603050405020304" pitchFamily="18" charset="0"/>
              </a:rPr>
              <a:t> de ark binnenging, en het niet merkten, totdat de zondvloed kwam en hen allen </a:t>
            </a:r>
            <a:r>
              <a:rPr lang="nl-NL" sz="2600" b="1" i="1" dirty="0">
                <a:effectLst/>
                <a:ea typeface="Verdana" panose="020B0604030504040204" pitchFamily="34" charset="0"/>
                <a:cs typeface="Times New Roman" panose="02020603050405020304" pitchFamily="18" charset="0"/>
              </a:rPr>
              <a:t>wegnam</a:t>
            </a:r>
            <a:r>
              <a:rPr lang="nl-NL" sz="2600" i="1" dirty="0">
                <a:effectLst/>
                <a:ea typeface="Verdana" panose="020B0604030504040204" pitchFamily="34" charset="0"/>
                <a:cs typeface="Times New Roman" panose="02020603050405020304" pitchFamily="18" charset="0"/>
              </a:rPr>
              <a:t>, zo zal ook de komst van de Zoon des mensen zijn.</a:t>
            </a:r>
            <a:endParaRPr lang="nl-NL" sz="2600" kern="100" dirty="0">
              <a:effectLst/>
              <a:ea typeface="Verdana" panose="020B0604030504040204" pitchFamily="34" charset="0"/>
              <a:cs typeface="Times New Roman" panose="02020603050405020304" pitchFamily="18" charset="0"/>
            </a:endParaRPr>
          </a:p>
          <a:p>
            <a:pPr lvl="0"/>
            <a:endParaRPr lang="nl-NL" sz="2600" dirty="0"/>
          </a:p>
          <a:p>
            <a:r>
              <a:rPr lang="nl-NL" sz="2600" i="1" kern="100" dirty="0">
                <a:effectLst/>
                <a:ea typeface="Verdana" panose="020B0604030504040204" pitchFamily="34" charset="0"/>
                <a:cs typeface="Times New Roman" panose="02020603050405020304" pitchFamily="18" charset="0"/>
              </a:rPr>
              <a:t>wegnam &gt; “</a:t>
            </a:r>
            <a:r>
              <a:rPr lang="nl-NL" sz="2600" i="1" kern="100" dirty="0" err="1">
                <a:effectLst/>
                <a:ea typeface="Verdana" panose="020B0604030504040204" pitchFamily="34" charset="0"/>
                <a:cs typeface="Times New Roman" panose="02020603050405020304" pitchFamily="18" charset="0"/>
              </a:rPr>
              <a:t>airo</a:t>
            </a:r>
            <a:r>
              <a:rPr lang="nl-NL" sz="2600" i="1" kern="100" dirty="0">
                <a:effectLst/>
                <a:ea typeface="Verdana" panose="020B0604030504040204" pitchFamily="34" charset="0"/>
                <a:cs typeface="Times New Roman" panose="02020603050405020304" pitchFamily="18" charset="0"/>
              </a:rPr>
              <a:t>” = </a:t>
            </a:r>
            <a:r>
              <a:rPr lang="nl-NL" sz="2600" i="1" kern="100" dirty="0" err="1">
                <a:effectLst/>
                <a:ea typeface="Verdana" panose="020B0604030504040204" pitchFamily="34" charset="0"/>
                <a:cs typeface="Times New Roman" panose="02020603050405020304" pitchFamily="18" charset="0"/>
              </a:rPr>
              <a:t>to</a:t>
            </a:r>
            <a:r>
              <a:rPr lang="nl-NL" sz="2600" i="1" kern="100" dirty="0">
                <a:effectLst/>
                <a:ea typeface="Verdana" panose="020B0604030504040204" pitchFamily="34" charset="0"/>
                <a:cs typeface="Times New Roman" panose="02020603050405020304" pitchFamily="18" charset="0"/>
              </a:rPr>
              <a:t> take </a:t>
            </a:r>
            <a:r>
              <a:rPr lang="nl-NL" sz="2600" i="1" kern="100" dirty="0" err="1">
                <a:effectLst/>
                <a:ea typeface="Verdana" panose="020B0604030504040204" pitchFamily="34" charset="0"/>
                <a:cs typeface="Times New Roman" panose="02020603050405020304" pitchFamily="18" charset="0"/>
              </a:rPr>
              <a:t>from</a:t>
            </a:r>
            <a:r>
              <a:rPr lang="nl-NL" sz="2600" i="1" kern="100" dirty="0">
                <a:effectLst/>
                <a:ea typeface="Verdana" panose="020B0604030504040204" pitchFamily="34" charset="0"/>
                <a:cs typeface="Times New Roman" panose="02020603050405020304" pitchFamily="18" charset="0"/>
              </a:rPr>
              <a:t> </a:t>
            </a:r>
            <a:r>
              <a:rPr lang="nl-NL" sz="2600" i="1" kern="100" dirty="0" err="1">
                <a:effectLst/>
                <a:ea typeface="Verdana" panose="020B0604030504040204" pitchFamily="34" charset="0"/>
                <a:cs typeface="Times New Roman" panose="02020603050405020304" pitchFamily="18" charset="0"/>
              </a:rPr>
              <a:t>among</a:t>
            </a:r>
            <a:r>
              <a:rPr lang="nl-NL" sz="2600" i="1" kern="100" dirty="0">
                <a:effectLst/>
                <a:ea typeface="Verdana" panose="020B0604030504040204" pitchFamily="34" charset="0"/>
                <a:cs typeface="Times New Roman" panose="02020603050405020304" pitchFamily="18" charset="0"/>
              </a:rPr>
              <a:t> </a:t>
            </a:r>
            <a:r>
              <a:rPr lang="nl-NL" sz="2600" i="1" kern="100" dirty="0" err="1">
                <a:effectLst/>
                <a:ea typeface="Verdana" panose="020B0604030504040204" pitchFamily="34" charset="0"/>
                <a:cs typeface="Times New Roman" panose="02020603050405020304" pitchFamily="18" charset="0"/>
              </a:rPr>
              <a:t>the</a:t>
            </a:r>
            <a:r>
              <a:rPr lang="nl-NL" sz="2600" i="1" kern="100" dirty="0">
                <a:effectLst/>
                <a:ea typeface="Verdana" panose="020B0604030504040204" pitchFamily="34" charset="0"/>
                <a:cs typeface="Times New Roman" panose="02020603050405020304" pitchFamily="18" charset="0"/>
              </a:rPr>
              <a:t> living</a:t>
            </a:r>
          </a:p>
          <a:p>
            <a:endParaRPr lang="nl-NL" sz="2600" i="1" kern="100" dirty="0">
              <a:ea typeface="Verdana" panose="020B0604030504040204" pitchFamily="34" charset="0"/>
              <a:cs typeface="Times New Roman" panose="02020603050405020304" pitchFamily="18" charset="0"/>
            </a:endParaRPr>
          </a:p>
          <a:p>
            <a:r>
              <a:rPr lang="nl-NL" sz="2600" i="1" kern="100" dirty="0" err="1">
                <a:effectLst/>
                <a:ea typeface="Verdana" panose="020B0604030504040204" pitchFamily="34" charset="0"/>
                <a:cs typeface="Times New Roman" panose="02020603050405020304" pitchFamily="18" charset="0"/>
              </a:rPr>
              <a:t>Naardense</a:t>
            </a:r>
            <a:r>
              <a:rPr lang="nl-NL" sz="2600" i="1" kern="100" dirty="0">
                <a:effectLst/>
                <a:ea typeface="Verdana" panose="020B0604030504040204" pitchFamily="34" charset="0"/>
                <a:cs typeface="Times New Roman" panose="02020603050405020304" pitchFamily="18" charset="0"/>
              </a:rPr>
              <a:t> Bijbel: …en hen allen wegrukte…</a:t>
            </a:r>
            <a:endParaRPr lang="nl-NL" sz="2600" kern="100" dirty="0">
              <a:effectLst/>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10153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barn(inVertical)">
                                      <p:cBhvr>
                                        <p:cTn id="7" dur="5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5" end="5"/>
                                            </p:txEl>
                                          </p:spTgt>
                                        </p:tgtEl>
                                        <p:attrNameLst>
                                          <p:attrName>style.visibility</p:attrName>
                                        </p:attrNameLst>
                                      </p:cBhvr>
                                      <p:to>
                                        <p:strVal val="visible"/>
                                      </p:to>
                                    </p:set>
                                    <p:animEffect transition="in" filter="barn(inVertical)">
                                      <p:cBhvr>
                                        <p:cTn id="1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0FB799D1-5B38-8732-3FEA-12194E9190A2}"/>
              </a:ext>
            </a:extLst>
          </p:cNvPr>
          <p:cNvPicPr>
            <a:picLocks noChangeAspect="1"/>
          </p:cNvPicPr>
          <p:nvPr/>
        </p:nvPicPr>
        <p:blipFill rotWithShape="1">
          <a:blip r:embed="rId2"/>
          <a:srcRect t="61392" b="16171"/>
          <a:stretch/>
        </p:blipFill>
        <p:spPr>
          <a:xfrm>
            <a:off x="0" y="0"/>
            <a:ext cx="12196561" cy="1824361"/>
          </a:xfrm>
          <a:prstGeom prst="rect">
            <a:avLst/>
          </a:prstGeom>
        </p:spPr>
      </p:pic>
      <p:sp>
        <p:nvSpPr>
          <p:cNvPr id="4" name="Tekstvak 3">
            <a:extLst>
              <a:ext uri="{FF2B5EF4-FFF2-40B4-BE49-F238E27FC236}">
                <a16:creationId xmlns:a16="http://schemas.microsoft.com/office/drawing/2014/main" id="{2938DD28-C548-4ABF-A9AF-1AC827D9481C}"/>
              </a:ext>
            </a:extLst>
          </p:cNvPr>
          <p:cNvSpPr txBox="1"/>
          <p:nvPr/>
        </p:nvSpPr>
        <p:spPr>
          <a:xfrm>
            <a:off x="488272" y="589014"/>
            <a:ext cx="7127849" cy="646331"/>
          </a:xfrm>
          <a:prstGeom prst="rect">
            <a:avLst/>
          </a:prstGeom>
          <a:noFill/>
        </p:spPr>
        <p:txBody>
          <a:bodyPr wrap="none" rtlCol="0">
            <a:spAutoFit/>
          </a:bodyPr>
          <a:lstStyle/>
          <a:p>
            <a:r>
              <a:rPr lang="nl-NL" sz="3600" b="1" dirty="0">
                <a:solidFill>
                  <a:schemeClr val="bg1"/>
                </a:solidFill>
              </a:rPr>
              <a:t>3. De één zal aangenomen worden…</a:t>
            </a:r>
          </a:p>
        </p:txBody>
      </p:sp>
      <p:sp>
        <p:nvSpPr>
          <p:cNvPr id="8" name="Tekstvak 7">
            <a:extLst>
              <a:ext uri="{FF2B5EF4-FFF2-40B4-BE49-F238E27FC236}">
                <a16:creationId xmlns:a16="http://schemas.microsoft.com/office/drawing/2014/main" id="{2095BF93-5497-3DB3-FEA7-392BDF9784C6}"/>
              </a:ext>
            </a:extLst>
          </p:cNvPr>
          <p:cNvSpPr txBox="1"/>
          <p:nvPr/>
        </p:nvSpPr>
        <p:spPr>
          <a:xfrm>
            <a:off x="885880" y="2140540"/>
            <a:ext cx="10597666" cy="4493538"/>
          </a:xfrm>
          <a:prstGeom prst="rect">
            <a:avLst/>
          </a:prstGeom>
          <a:noFill/>
        </p:spPr>
        <p:txBody>
          <a:bodyPr wrap="square" rtlCol="0">
            <a:spAutoFit/>
          </a:bodyPr>
          <a:lstStyle/>
          <a:p>
            <a:pPr lvl="0"/>
            <a:r>
              <a:rPr lang="nl-NL" sz="2600" i="1" kern="100" dirty="0">
                <a:effectLst/>
                <a:ea typeface="Verdana" panose="020B0604030504040204" pitchFamily="34" charset="0"/>
                <a:cs typeface="Times New Roman" panose="02020603050405020304" pitchFamily="18" charset="0"/>
              </a:rPr>
              <a:t>Mat.24:40-42: </a:t>
            </a:r>
          </a:p>
          <a:p>
            <a:pPr lvl="0"/>
            <a:r>
              <a:rPr lang="nl-NL" sz="2600" i="1" kern="100" dirty="0">
                <a:effectLst/>
                <a:ea typeface="Verdana" panose="020B0604030504040204" pitchFamily="34" charset="0"/>
                <a:cs typeface="Times New Roman" panose="02020603050405020304" pitchFamily="18" charset="0"/>
              </a:rPr>
              <a:t>Dan zullen er twee op de akker zijn; de één zal </a:t>
            </a:r>
            <a:r>
              <a:rPr lang="nl-NL" sz="2600" b="1" i="1" kern="100" dirty="0">
                <a:effectLst/>
                <a:ea typeface="Verdana" panose="020B0604030504040204" pitchFamily="34" charset="0"/>
                <a:cs typeface="Times New Roman" panose="02020603050405020304" pitchFamily="18" charset="0"/>
              </a:rPr>
              <a:t>aangenomen</a:t>
            </a:r>
            <a:r>
              <a:rPr lang="nl-NL" sz="2600" i="1" kern="100" dirty="0">
                <a:effectLst/>
                <a:ea typeface="Verdana" panose="020B0604030504040204" pitchFamily="34" charset="0"/>
                <a:cs typeface="Times New Roman" panose="02020603050405020304" pitchFamily="18" charset="0"/>
              </a:rPr>
              <a:t> en de ander zal achtergelaten worden. Twee malen met de molen; de één zal </a:t>
            </a:r>
            <a:r>
              <a:rPr lang="nl-NL" sz="2600" b="1" i="1" kern="100" dirty="0">
                <a:effectLst/>
                <a:ea typeface="Verdana" panose="020B0604030504040204" pitchFamily="34" charset="0"/>
                <a:cs typeface="Times New Roman" panose="02020603050405020304" pitchFamily="18" charset="0"/>
              </a:rPr>
              <a:t>aangenomen </a:t>
            </a:r>
            <a:r>
              <a:rPr lang="nl-NL" sz="2600" i="1" kern="100" dirty="0">
                <a:effectLst/>
                <a:ea typeface="Verdana" panose="020B0604030504040204" pitchFamily="34" charset="0"/>
                <a:cs typeface="Times New Roman" panose="02020603050405020304" pitchFamily="18" charset="0"/>
              </a:rPr>
              <a:t>en de ander achtergelaten worden. Wees dan waakzaam, want u weet niet op welk moment uw Heere komen zal.</a:t>
            </a:r>
          </a:p>
          <a:p>
            <a:pPr lvl="0"/>
            <a:endParaRPr lang="nl-NL" sz="2600" i="1" kern="100" dirty="0">
              <a:ea typeface="Verdana" panose="020B0604030504040204" pitchFamily="34" charset="0"/>
              <a:cs typeface="Times New Roman" panose="02020603050405020304" pitchFamily="18" charset="0"/>
            </a:endParaRPr>
          </a:p>
          <a:p>
            <a:pPr marL="457200" lvl="0" indent="-457200">
              <a:buFont typeface="Arial" panose="020B0604020202020204" pitchFamily="34" charset="0"/>
              <a:buChar char="•"/>
            </a:pPr>
            <a:r>
              <a:rPr lang="nl-NL" sz="2600" kern="100" dirty="0">
                <a:effectLst/>
                <a:ea typeface="Verdana" panose="020B0604030504040204" pitchFamily="34" charset="0"/>
                <a:cs typeface="Times New Roman" panose="02020603050405020304" pitchFamily="18" charset="0"/>
              </a:rPr>
              <a:t>“</a:t>
            </a:r>
            <a:r>
              <a:rPr lang="nl-NL" sz="2600" kern="100" dirty="0" err="1">
                <a:effectLst/>
                <a:ea typeface="Verdana" panose="020B0604030504040204" pitchFamily="34" charset="0"/>
                <a:cs typeface="Times New Roman" panose="02020603050405020304" pitchFamily="18" charset="0"/>
              </a:rPr>
              <a:t>paralambano</a:t>
            </a:r>
            <a:r>
              <a:rPr lang="nl-NL" sz="2600" kern="100" dirty="0">
                <a:effectLst/>
                <a:ea typeface="Verdana" panose="020B0604030504040204" pitchFamily="34" charset="0"/>
                <a:cs typeface="Times New Roman" panose="02020603050405020304" pitchFamily="18" charset="0"/>
              </a:rPr>
              <a:t>” &gt; meegenomen </a:t>
            </a:r>
            <a:r>
              <a:rPr lang="nl-NL" sz="2000" kern="100" dirty="0">
                <a:effectLst/>
                <a:ea typeface="Verdana" panose="020B0604030504040204" pitchFamily="34" charset="0"/>
                <a:cs typeface="Times New Roman" panose="02020603050405020304" pitchFamily="18" charset="0"/>
              </a:rPr>
              <a:t>(</a:t>
            </a:r>
            <a:r>
              <a:rPr lang="nl-NL" sz="2000" kern="100" dirty="0" err="1">
                <a:effectLst/>
                <a:ea typeface="Verdana" panose="020B0604030504040204" pitchFamily="34" charset="0"/>
                <a:cs typeface="Times New Roman" panose="02020603050405020304" pitchFamily="18" charset="0"/>
              </a:rPr>
              <a:t>Naardense</a:t>
            </a:r>
            <a:r>
              <a:rPr lang="nl-NL" sz="2000" kern="100" dirty="0">
                <a:effectLst/>
                <a:ea typeface="Verdana" panose="020B0604030504040204" pitchFamily="34" charset="0"/>
                <a:cs typeface="Times New Roman" panose="02020603050405020304" pitchFamily="18" charset="0"/>
              </a:rPr>
              <a:t> Bijbel)</a:t>
            </a:r>
          </a:p>
          <a:p>
            <a:pPr marL="457200" lvl="0" indent="-457200">
              <a:buFont typeface="Arial" panose="020B0604020202020204" pitchFamily="34" charset="0"/>
              <a:buChar char="•"/>
            </a:pPr>
            <a:r>
              <a:rPr lang="nl-NL" sz="2600" kern="100" dirty="0">
                <a:ea typeface="Verdana" panose="020B0604030504040204" pitchFamily="34" charset="0"/>
                <a:cs typeface="Times New Roman" panose="02020603050405020304" pitchFamily="18" charset="0"/>
              </a:rPr>
              <a:t>Luk.17:37 &gt; gieren &gt; meegenomen </a:t>
            </a:r>
            <a:r>
              <a:rPr lang="nl-NL" sz="2600" kern="100" dirty="0">
                <a:effectLst/>
                <a:ea typeface="Verdana" panose="020B0604030504040204" pitchFamily="34" charset="0"/>
                <a:cs typeface="Times New Roman" panose="02020603050405020304" pitchFamily="18" charset="0"/>
              </a:rPr>
              <a:t>voor het oordeel</a:t>
            </a:r>
          </a:p>
          <a:p>
            <a:pPr marL="457200" lvl="0" indent="-457200">
              <a:buFont typeface="Arial" panose="020B0604020202020204" pitchFamily="34" charset="0"/>
              <a:buChar char="•"/>
            </a:pPr>
            <a:r>
              <a:rPr lang="nl-NL" sz="2600" kern="100" dirty="0">
                <a:ea typeface="Verdana" panose="020B0604030504040204" pitchFamily="34" charset="0"/>
                <a:cs typeface="Times New Roman" panose="02020603050405020304" pitchFamily="18" charset="0"/>
              </a:rPr>
              <a:t>Zie ook Mat.13:30+41 (onkruid)</a:t>
            </a:r>
          </a:p>
          <a:p>
            <a:pPr lvl="0"/>
            <a:endParaRPr lang="nl-NL" sz="2600" kern="100" dirty="0">
              <a:effectLst/>
              <a:ea typeface="Verdana" panose="020B0604030504040204" pitchFamily="34" charset="0"/>
              <a:cs typeface="Times New Roman" panose="02020603050405020304" pitchFamily="18" charset="0"/>
            </a:endParaRPr>
          </a:p>
          <a:p>
            <a:pPr lvl="0"/>
            <a:endParaRPr lang="nl-NL" sz="2600" kern="100" dirty="0">
              <a:effectLst/>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5604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barn(inVertical)">
                                      <p:cBhvr>
                                        <p:cTn id="7" dur="5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barn(inVertical)">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barn(inVertical)">
                                      <p:cBhvr>
                                        <p:cTn id="1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0FB799D1-5B38-8732-3FEA-12194E9190A2}"/>
              </a:ext>
            </a:extLst>
          </p:cNvPr>
          <p:cNvPicPr>
            <a:picLocks noChangeAspect="1"/>
          </p:cNvPicPr>
          <p:nvPr/>
        </p:nvPicPr>
        <p:blipFill rotWithShape="1">
          <a:blip r:embed="rId2"/>
          <a:srcRect t="61392" b="16171"/>
          <a:stretch/>
        </p:blipFill>
        <p:spPr>
          <a:xfrm>
            <a:off x="0" y="0"/>
            <a:ext cx="12196561" cy="1824361"/>
          </a:xfrm>
          <a:prstGeom prst="rect">
            <a:avLst/>
          </a:prstGeom>
        </p:spPr>
      </p:pic>
      <p:sp>
        <p:nvSpPr>
          <p:cNvPr id="4" name="Tekstvak 3">
            <a:extLst>
              <a:ext uri="{FF2B5EF4-FFF2-40B4-BE49-F238E27FC236}">
                <a16:creationId xmlns:a16="http://schemas.microsoft.com/office/drawing/2014/main" id="{2938DD28-C548-4ABF-A9AF-1AC827D9481C}"/>
              </a:ext>
            </a:extLst>
          </p:cNvPr>
          <p:cNvSpPr txBox="1"/>
          <p:nvPr/>
        </p:nvSpPr>
        <p:spPr>
          <a:xfrm>
            <a:off x="488272" y="589014"/>
            <a:ext cx="6785512" cy="646331"/>
          </a:xfrm>
          <a:prstGeom prst="rect">
            <a:avLst/>
          </a:prstGeom>
          <a:noFill/>
        </p:spPr>
        <p:txBody>
          <a:bodyPr wrap="none" rtlCol="0">
            <a:spAutoFit/>
          </a:bodyPr>
          <a:lstStyle/>
          <a:p>
            <a:r>
              <a:rPr lang="nl-NL" sz="3600" b="1" dirty="0">
                <a:solidFill>
                  <a:schemeClr val="bg1"/>
                </a:solidFill>
              </a:rPr>
              <a:t>4. Niet bestemd voor Gods toorn…</a:t>
            </a:r>
          </a:p>
        </p:txBody>
      </p:sp>
      <p:sp>
        <p:nvSpPr>
          <p:cNvPr id="8" name="Tekstvak 7">
            <a:extLst>
              <a:ext uri="{FF2B5EF4-FFF2-40B4-BE49-F238E27FC236}">
                <a16:creationId xmlns:a16="http://schemas.microsoft.com/office/drawing/2014/main" id="{2095BF93-5497-3DB3-FEA7-392BDF9784C6}"/>
              </a:ext>
            </a:extLst>
          </p:cNvPr>
          <p:cNvSpPr txBox="1"/>
          <p:nvPr/>
        </p:nvSpPr>
        <p:spPr>
          <a:xfrm>
            <a:off x="885880" y="2140540"/>
            <a:ext cx="10597666" cy="2893100"/>
          </a:xfrm>
          <a:prstGeom prst="rect">
            <a:avLst/>
          </a:prstGeom>
          <a:noFill/>
        </p:spPr>
        <p:txBody>
          <a:bodyPr wrap="square" rtlCol="0">
            <a:spAutoFit/>
          </a:bodyPr>
          <a:lstStyle/>
          <a:p>
            <a:pPr lvl="0"/>
            <a:r>
              <a:rPr lang="nl-NL" sz="2600" i="1" dirty="0"/>
              <a:t>1 Thess.5:9: </a:t>
            </a:r>
          </a:p>
          <a:p>
            <a:pPr lvl="0"/>
            <a:r>
              <a:rPr lang="nl-NL" sz="2600" i="1" dirty="0"/>
              <a:t>Want God heeft ons niet bestemd tot </a:t>
            </a:r>
            <a:r>
              <a:rPr lang="nl-NL" sz="2600" b="1" i="1" dirty="0"/>
              <a:t>toorn</a:t>
            </a:r>
            <a:r>
              <a:rPr lang="nl-NL" sz="2600" i="1" dirty="0"/>
              <a:t> (orge), maar tot het verkrijgen van de zaligheid, door onze Heere Jezus Christus.</a:t>
            </a:r>
          </a:p>
          <a:p>
            <a:pPr lvl="0"/>
            <a:endParaRPr lang="nl-NL" sz="2600" dirty="0"/>
          </a:p>
          <a:p>
            <a:pPr marL="457200" lvl="0" indent="-457200">
              <a:buFont typeface="Arial" panose="020B0604020202020204" pitchFamily="34" charset="0"/>
              <a:buChar char="•"/>
            </a:pPr>
            <a:r>
              <a:rPr lang="nl-NL" sz="2600" dirty="0"/>
              <a:t>Pre-</a:t>
            </a:r>
            <a:r>
              <a:rPr lang="nl-NL" sz="2600" dirty="0" err="1"/>
              <a:t>trib</a:t>
            </a:r>
            <a:r>
              <a:rPr lang="nl-NL" sz="2600" dirty="0"/>
              <a:t>: Orge = grote verdrukking</a:t>
            </a:r>
          </a:p>
          <a:p>
            <a:pPr marL="457200" lvl="0" indent="-457200">
              <a:buFont typeface="Arial" panose="020B0604020202020204" pitchFamily="34" charset="0"/>
              <a:buChar char="•"/>
            </a:pPr>
            <a:endParaRPr lang="nl-NL" sz="2600" dirty="0"/>
          </a:p>
          <a:p>
            <a:pPr marL="457200" lvl="0" indent="-457200">
              <a:buFont typeface="Arial" panose="020B0604020202020204" pitchFamily="34" charset="0"/>
              <a:buChar char="•"/>
            </a:pPr>
            <a:r>
              <a:rPr lang="nl-NL" sz="2600" dirty="0"/>
              <a:t>Post-</a:t>
            </a:r>
            <a:r>
              <a:rPr lang="nl-NL" sz="2600" dirty="0" err="1"/>
              <a:t>trib</a:t>
            </a:r>
            <a:r>
              <a:rPr lang="nl-NL" sz="2600" dirty="0"/>
              <a:t>: Orge = eeuwige straf voor de zondaar/ongelovige</a:t>
            </a:r>
          </a:p>
        </p:txBody>
      </p:sp>
    </p:spTree>
    <p:extLst>
      <p:ext uri="{BB962C8B-B14F-4D97-AF65-F5344CB8AC3E}">
        <p14:creationId xmlns:p14="http://schemas.microsoft.com/office/powerpoint/2010/main" val="93287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barn(inVertical)">
                                      <p:cBhvr>
                                        <p:cTn id="7" dur="5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5" end="5"/>
                                            </p:txEl>
                                          </p:spTgt>
                                        </p:tgtEl>
                                        <p:attrNameLst>
                                          <p:attrName>style.visibility</p:attrName>
                                        </p:attrNameLst>
                                      </p:cBhvr>
                                      <p:to>
                                        <p:strVal val="visible"/>
                                      </p:to>
                                    </p:set>
                                    <p:animEffect transition="in" filter="barn(inVertical)">
                                      <p:cBhvr>
                                        <p:cTn id="1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0FB799D1-5B38-8732-3FEA-12194E9190A2}"/>
              </a:ext>
            </a:extLst>
          </p:cNvPr>
          <p:cNvPicPr>
            <a:picLocks noChangeAspect="1"/>
          </p:cNvPicPr>
          <p:nvPr/>
        </p:nvPicPr>
        <p:blipFill rotWithShape="1">
          <a:blip r:embed="rId2"/>
          <a:srcRect t="61392" b="16171"/>
          <a:stretch/>
        </p:blipFill>
        <p:spPr>
          <a:xfrm>
            <a:off x="0" y="0"/>
            <a:ext cx="12196561" cy="1824361"/>
          </a:xfrm>
          <a:prstGeom prst="rect">
            <a:avLst/>
          </a:prstGeom>
        </p:spPr>
      </p:pic>
      <p:sp>
        <p:nvSpPr>
          <p:cNvPr id="4" name="Tekstvak 3">
            <a:extLst>
              <a:ext uri="{FF2B5EF4-FFF2-40B4-BE49-F238E27FC236}">
                <a16:creationId xmlns:a16="http://schemas.microsoft.com/office/drawing/2014/main" id="{2938DD28-C548-4ABF-A9AF-1AC827D9481C}"/>
              </a:ext>
            </a:extLst>
          </p:cNvPr>
          <p:cNvSpPr txBox="1"/>
          <p:nvPr/>
        </p:nvSpPr>
        <p:spPr>
          <a:xfrm>
            <a:off x="488272" y="589014"/>
            <a:ext cx="6428042" cy="646331"/>
          </a:xfrm>
          <a:prstGeom prst="rect">
            <a:avLst/>
          </a:prstGeom>
          <a:noFill/>
        </p:spPr>
        <p:txBody>
          <a:bodyPr wrap="none" rtlCol="0">
            <a:spAutoFit/>
          </a:bodyPr>
          <a:lstStyle/>
          <a:p>
            <a:r>
              <a:rPr lang="nl-NL" sz="3600" b="1" dirty="0">
                <a:solidFill>
                  <a:schemeClr val="bg1"/>
                </a:solidFill>
              </a:rPr>
              <a:t>Niet bestemd voor Gods toorn…</a:t>
            </a:r>
          </a:p>
        </p:txBody>
      </p:sp>
      <p:sp>
        <p:nvSpPr>
          <p:cNvPr id="8" name="Tekstvak 7">
            <a:extLst>
              <a:ext uri="{FF2B5EF4-FFF2-40B4-BE49-F238E27FC236}">
                <a16:creationId xmlns:a16="http://schemas.microsoft.com/office/drawing/2014/main" id="{2095BF93-5497-3DB3-FEA7-392BDF9784C6}"/>
              </a:ext>
            </a:extLst>
          </p:cNvPr>
          <p:cNvSpPr txBox="1"/>
          <p:nvPr/>
        </p:nvSpPr>
        <p:spPr>
          <a:xfrm>
            <a:off x="885880" y="2140540"/>
            <a:ext cx="10597666" cy="3693319"/>
          </a:xfrm>
          <a:prstGeom prst="rect">
            <a:avLst/>
          </a:prstGeom>
          <a:noFill/>
        </p:spPr>
        <p:txBody>
          <a:bodyPr wrap="square" rtlCol="0">
            <a:spAutoFit/>
          </a:bodyPr>
          <a:lstStyle/>
          <a:p>
            <a:pPr lvl="0"/>
            <a:r>
              <a:rPr lang="nl-NL" sz="2600" i="1" kern="100" dirty="0">
                <a:effectLst/>
                <a:ea typeface="Verdana" panose="020B0604030504040204" pitchFamily="34" charset="0"/>
                <a:cs typeface="Times New Roman" panose="02020603050405020304" pitchFamily="18" charset="0"/>
              </a:rPr>
              <a:t>Joh.3:36: </a:t>
            </a:r>
          </a:p>
          <a:p>
            <a:pPr lvl="0"/>
            <a:r>
              <a:rPr lang="nl-NL" sz="2600" i="1" kern="100" dirty="0">
                <a:effectLst/>
                <a:ea typeface="Verdana" panose="020B0604030504040204" pitchFamily="34" charset="0"/>
                <a:cs typeface="Times New Roman" panose="02020603050405020304" pitchFamily="18" charset="0"/>
              </a:rPr>
              <a:t>Wie in de Zoon gelooft, heeft eeuwig leven, maar wie de Zoon ongehoorzaam is, zal het leven niet zien, maar de </a:t>
            </a:r>
            <a:r>
              <a:rPr lang="nl-NL" sz="2600" b="1" i="1" kern="100" dirty="0">
                <a:effectLst/>
                <a:ea typeface="Verdana" panose="020B0604030504040204" pitchFamily="34" charset="0"/>
                <a:cs typeface="Times New Roman" panose="02020603050405020304" pitchFamily="18" charset="0"/>
              </a:rPr>
              <a:t>toorn</a:t>
            </a:r>
            <a:r>
              <a:rPr lang="nl-NL" sz="2600" i="1" kern="100" dirty="0">
                <a:effectLst/>
                <a:ea typeface="Verdana" panose="020B0604030504040204" pitchFamily="34" charset="0"/>
                <a:cs typeface="Times New Roman" panose="02020603050405020304" pitchFamily="18" charset="0"/>
              </a:rPr>
              <a:t> van God blijft op hem.</a:t>
            </a:r>
          </a:p>
          <a:p>
            <a:pPr lvl="0"/>
            <a:r>
              <a:rPr lang="nl-NL" sz="2600" i="1" kern="100" dirty="0">
                <a:effectLst/>
                <a:ea typeface="Verdana" panose="020B0604030504040204" pitchFamily="34" charset="0"/>
                <a:cs typeface="Times New Roman" panose="02020603050405020304" pitchFamily="18" charset="0"/>
              </a:rPr>
              <a:t> </a:t>
            </a:r>
            <a:endParaRPr lang="nl-NL" sz="2600" kern="100" dirty="0">
              <a:ea typeface="Verdana" panose="020B0604030504040204" pitchFamily="34" charset="0"/>
              <a:cs typeface="Times New Roman" panose="02020603050405020304" pitchFamily="18" charset="0"/>
            </a:endParaRPr>
          </a:p>
          <a:p>
            <a:pPr lvl="0"/>
            <a:r>
              <a:rPr lang="nl-NL" sz="2600" i="1" kern="100" dirty="0">
                <a:effectLst/>
                <a:ea typeface="Verdana" panose="020B0604030504040204" pitchFamily="34" charset="0"/>
                <a:cs typeface="Times New Roman" panose="02020603050405020304" pitchFamily="18" charset="0"/>
              </a:rPr>
              <a:t>Rom.5:9: </a:t>
            </a:r>
          </a:p>
          <a:p>
            <a:pPr lvl="0"/>
            <a:r>
              <a:rPr lang="nl-NL" sz="2600" i="1" kern="100" dirty="0">
                <a:effectLst/>
                <a:ea typeface="Verdana" panose="020B0604030504040204" pitchFamily="34" charset="0"/>
                <a:cs typeface="Times New Roman" panose="02020603050405020304" pitchFamily="18" charset="0"/>
              </a:rPr>
              <a:t>Veel meer dan zullen wij, nu wij gerechtvaardigd zijn door Zijn bloed, door Hem behouden worden van de </a:t>
            </a:r>
            <a:r>
              <a:rPr lang="nl-NL" sz="2600" b="1" i="1" kern="100" dirty="0">
                <a:effectLst/>
                <a:ea typeface="Verdana" panose="020B0604030504040204" pitchFamily="34" charset="0"/>
                <a:cs typeface="Times New Roman" panose="02020603050405020304" pitchFamily="18" charset="0"/>
              </a:rPr>
              <a:t>toorn</a:t>
            </a:r>
            <a:r>
              <a:rPr lang="nl-NL" sz="2600" i="1" kern="100" dirty="0">
                <a:effectLst/>
                <a:ea typeface="Verdana" panose="020B0604030504040204" pitchFamily="34" charset="0"/>
                <a:cs typeface="Times New Roman" panose="02020603050405020304" pitchFamily="18" charset="0"/>
              </a:rPr>
              <a:t>.</a:t>
            </a:r>
            <a:endParaRPr lang="nl-NL" sz="2600" kern="100" dirty="0">
              <a:effectLst/>
              <a:ea typeface="Verdana" panose="020B0604030504040204" pitchFamily="34" charset="0"/>
              <a:cs typeface="Times New Roman" panose="02020603050405020304" pitchFamily="18" charset="0"/>
            </a:endParaRPr>
          </a:p>
          <a:p>
            <a:endParaRPr lang="nl-NL" sz="2600" dirty="0">
              <a:effectLst/>
              <a:ea typeface="Verdana" panose="020B0604030504040204" pitchFamily="34" charset="0"/>
              <a:cs typeface="Times New Roman" panose="02020603050405020304" pitchFamily="18" charset="0"/>
            </a:endParaRPr>
          </a:p>
          <a:p>
            <a:r>
              <a:rPr lang="nl-NL" sz="2600" dirty="0">
                <a:effectLst/>
                <a:ea typeface="Verdana" panose="020B0604030504040204" pitchFamily="34" charset="0"/>
                <a:cs typeface="Times New Roman" panose="02020603050405020304" pitchFamily="18" charset="0"/>
              </a:rPr>
              <a:t>Zie ook Rom.9:22</a:t>
            </a:r>
            <a:endParaRPr lang="nl-NL" sz="2600" dirty="0"/>
          </a:p>
        </p:txBody>
      </p:sp>
    </p:spTree>
    <p:extLst>
      <p:ext uri="{BB962C8B-B14F-4D97-AF65-F5344CB8AC3E}">
        <p14:creationId xmlns:p14="http://schemas.microsoft.com/office/powerpoint/2010/main" val="140358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barn(inVertical)">
                                      <p:cBhvr>
                                        <p:cTn id="7" dur="500"/>
                                        <p:tgtEl>
                                          <p:spTgt spid="8">
                                            <p:txEl>
                                              <p:pRg st="3" end="3"/>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4" end="4"/>
                                            </p:txEl>
                                          </p:spTgt>
                                        </p:tgtEl>
                                        <p:attrNameLst>
                                          <p:attrName>style.visibility</p:attrName>
                                        </p:attrNameLst>
                                      </p:cBhvr>
                                      <p:to>
                                        <p:strVal val="visible"/>
                                      </p:to>
                                    </p:set>
                                    <p:animEffect transition="in" filter="barn(inVertical)">
                                      <p:cBhvr>
                                        <p:cTn id="10" dur="500"/>
                                        <p:tgtEl>
                                          <p:spTgt spid="8">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animEffect transition="in" filter="barn(inVertical)">
                                      <p:cBhvr>
                                        <p:cTn id="15"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0FB799D1-5B38-8732-3FEA-12194E9190A2}"/>
              </a:ext>
            </a:extLst>
          </p:cNvPr>
          <p:cNvPicPr>
            <a:picLocks noChangeAspect="1"/>
          </p:cNvPicPr>
          <p:nvPr/>
        </p:nvPicPr>
        <p:blipFill rotWithShape="1">
          <a:blip r:embed="rId2"/>
          <a:srcRect t="61392" b="16171"/>
          <a:stretch/>
        </p:blipFill>
        <p:spPr>
          <a:xfrm>
            <a:off x="0" y="0"/>
            <a:ext cx="12196561" cy="1824361"/>
          </a:xfrm>
          <a:prstGeom prst="rect">
            <a:avLst/>
          </a:prstGeom>
        </p:spPr>
      </p:pic>
      <p:sp>
        <p:nvSpPr>
          <p:cNvPr id="4" name="Tekstvak 3">
            <a:extLst>
              <a:ext uri="{FF2B5EF4-FFF2-40B4-BE49-F238E27FC236}">
                <a16:creationId xmlns:a16="http://schemas.microsoft.com/office/drawing/2014/main" id="{2938DD28-C548-4ABF-A9AF-1AC827D9481C}"/>
              </a:ext>
            </a:extLst>
          </p:cNvPr>
          <p:cNvSpPr txBox="1"/>
          <p:nvPr/>
        </p:nvSpPr>
        <p:spPr>
          <a:xfrm>
            <a:off x="488272" y="589014"/>
            <a:ext cx="2393604" cy="646331"/>
          </a:xfrm>
          <a:prstGeom prst="rect">
            <a:avLst/>
          </a:prstGeom>
          <a:noFill/>
        </p:spPr>
        <p:txBody>
          <a:bodyPr wrap="none" rtlCol="0">
            <a:spAutoFit/>
          </a:bodyPr>
          <a:lstStyle/>
          <a:p>
            <a:r>
              <a:rPr lang="nl-NL" sz="3600" b="1" dirty="0">
                <a:solidFill>
                  <a:schemeClr val="bg1"/>
                </a:solidFill>
              </a:rPr>
              <a:t>De opname</a:t>
            </a:r>
          </a:p>
        </p:txBody>
      </p:sp>
      <p:sp>
        <p:nvSpPr>
          <p:cNvPr id="8" name="Tekstvak 7">
            <a:extLst>
              <a:ext uri="{FF2B5EF4-FFF2-40B4-BE49-F238E27FC236}">
                <a16:creationId xmlns:a16="http://schemas.microsoft.com/office/drawing/2014/main" id="{2095BF93-5497-3DB3-FEA7-392BDF9784C6}"/>
              </a:ext>
            </a:extLst>
          </p:cNvPr>
          <p:cNvSpPr txBox="1"/>
          <p:nvPr/>
        </p:nvSpPr>
        <p:spPr>
          <a:xfrm>
            <a:off x="465935" y="2796147"/>
            <a:ext cx="2409255" cy="492443"/>
          </a:xfrm>
          <a:prstGeom prst="rect">
            <a:avLst/>
          </a:prstGeom>
          <a:noFill/>
        </p:spPr>
        <p:txBody>
          <a:bodyPr wrap="square" rtlCol="0">
            <a:spAutoFit/>
          </a:bodyPr>
          <a:lstStyle/>
          <a:p>
            <a:r>
              <a:rPr lang="nl-NL" sz="2600" b="1" dirty="0"/>
              <a:t>Pre-</a:t>
            </a:r>
            <a:r>
              <a:rPr lang="nl-NL" sz="2600" b="1" dirty="0" err="1"/>
              <a:t>trib</a:t>
            </a:r>
            <a:endParaRPr lang="nl-NL" sz="2600" b="1" dirty="0"/>
          </a:p>
        </p:txBody>
      </p:sp>
      <p:cxnSp>
        <p:nvCxnSpPr>
          <p:cNvPr id="3" name="Rechte verbindingslijn 2">
            <a:extLst>
              <a:ext uri="{FF2B5EF4-FFF2-40B4-BE49-F238E27FC236}">
                <a16:creationId xmlns:a16="http://schemas.microsoft.com/office/drawing/2014/main" id="{D15662C2-79FE-7F41-0BC0-D3A228AE3BF9}"/>
              </a:ext>
            </a:extLst>
          </p:cNvPr>
          <p:cNvCxnSpPr>
            <a:cxnSpLocks/>
          </p:cNvCxnSpPr>
          <p:nvPr/>
        </p:nvCxnSpPr>
        <p:spPr>
          <a:xfrm>
            <a:off x="823784" y="4118916"/>
            <a:ext cx="10396151"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8" name="Rechte verbindingslijn met pijl 17">
            <a:extLst>
              <a:ext uri="{FF2B5EF4-FFF2-40B4-BE49-F238E27FC236}">
                <a16:creationId xmlns:a16="http://schemas.microsoft.com/office/drawing/2014/main" id="{58E4D61D-BEF4-D7FC-D9EC-F571E572B961}"/>
              </a:ext>
            </a:extLst>
          </p:cNvPr>
          <p:cNvCxnSpPr>
            <a:cxnSpLocks/>
          </p:cNvCxnSpPr>
          <p:nvPr/>
        </p:nvCxnSpPr>
        <p:spPr>
          <a:xfrm flipV="1">
            <a:off x="3101544" y="2603157"/>
            <a:ext cx="0" cy="1515759"/>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22" name="Rechte verbindingslijn met pijl 21">
            <a:extLst>
              <a:ext uri="{FF2B5EF4-FFF2-40B4-BE49-F238E27FC236}">
                <a16:creationId xmlns:a16="http://schemas.microsoft.com/office/drawing/2014/main" id="{09F1AC0E-88C9-BCFA-FF0C-843461500C5A}"/>
              </a:ext>
            </a:extLst>
          </p:cNvPr>
          <p:cNvCxnSpPr>
            <a:cxnSpLocks/>
          </p:cNvCxnSpPr>
          <p:nvPr/>
        </p:nvCxnSpPr>
        <p:spPr>
          <a:xfrm flipV="1">
            <a:off x="2977979" y="2500317"/>
            <a:ext cx="0" cy="943096"/>
          </a:xfrm>
          <a:prstGeom prst="straightConnector1">
            <a:avLst/>
          </a:prstGeom>
          <a:ln w="38100">
            <a:solidFill>
              <a:srgbClr val="0070C0"/>
            </a:solidFill>
            <a:tailEnd type="triangle"/>
          </a:ln>
        </p:spPr>
        <p:style>
          <a:lnRef idx="1">
            <a:schemeClr val="dk1"/>
          </a:lnRef>
          <a:fillRef idx="0">
            <a:schemeClr val="dk1"/>
          </a:fillRef>
          <a:effectRef idx="0">
            <a:schemeClr val="dk1"/>
          </a:effectRef>
          <a:fontRef idx="minor">
            <a:schemeClr val="tx1"/>
          </a:fontRef>
        </p:style>
      </p:cxnSp>
      <p:cxnSp>
        <p:nvCxnSpPr>
          <p:cNvPr id="26" name="Rechte verbindingslijn 25">
            <a:extLst>
              <a:ext uri="{FF2B5EF4-FFF2-40B4-BE49-F238E27FC236}">
                <a16:creationId xmlns:a16="http://schemas.microsoft.com/office/drawing/2014/main" id="{8310B362-029E-5F4C-6FF4-8116335BCA95}"/>
              </a:ext>
            </a:extLst>
          </p:cNvPr>
          <p:cNvCxnSpPr>
            <a:cxnSpLocks/>
          </p:cNvCxnSpPr>
          <p:nvPr/>
        </p:nvCxnSpPr>
        <p:spPr>
          <a:xfrm>
            <a:off x="2726725" y="2523052"/>
            <a:ext cx="0" cy="920361"/>
          </a:xfrm>
          <a:prstGeom prst="line">
            <a:avLst/>
          </a:prstGeom>
          <a:ln w="38100">
            <a:solidFill>
              <a:srgbClr val="0070C0"/>
            </a:solidFill>
          </a:ln>
        </p:spPr>
        <p:style>
          <a:lnRef idx="1">
            <a:schemeClr val="dk1"/>
          </a:lnRef>
          <a:fillRef idx="0">
            <a:schemeClr val="dk1"/>
          </a:fillRef>
          <a:effectRef idx="0">
            <a:schemeClr val="dk1"/>
          </a:effectRef>
          <a:fontRef idx="minor">
            <a:schemeClr val="tx1"/>
          </a:fontRef>
        </p:style>
      </p:cxnSp>
      <p:cxnSp>
        <p:nvCxnSpPr>
          <p:cNvPr id="30" name="Rechte verbindingslijn 29">
            <a:extLst>
              <a:ext uri="{FF2B5EF4-FFF2-40B4-BE49-F238E27FC236}">
                <a16:creationId xmlns:a16="http://schemas.microsoft.com/office/drawing/2014/main" id="{A68B72B7-5126-BB32-195B-A3C1E4508304}"/>
              </a:ext>
            </a:extLst>
          </p:cNvPr>
          <p:cNvCxnSpPr>
            <a:cxnSpLocks/>
          </p:cNvCxnSpPr>
          <p:nvPr/>
        </p:nvCxnSpPr>
        <p:spPr>
          <a:xfrm>
            <a:off x="2726725" y="3426937"/>
            <a:ext cx="251254" cy="0"/>
          </a:xfrm>
          <a:prstGeom prst="line">
            <a:avLst/>
          </a:prstGeom>
          <a:ln w="38100">
            <a:solidFill>
              <a:srgbClr val="0070C0"/>
            </a:solidFill>
          </a:ln>
        </p:spPr>
        <p:style>
          <a:lnRef idx="1">
            <a:schemeClr val="dk1"/>
          </a:lnRef>
          <a:fillRef idx="0">
            <a:schemeClr val="dk1"/>
          </a:fillRef>
          <a:effectRef idx="0">
            <a:schemeClr val="dk1"/>
          </a:effectRef>
          <a:fontRef idx="minor">
            <a:schemeClr val="tx1"/>
          </a:fontRef>
        </p:style>
      </p:cxnSp>
      <p:cxnSp>
        <p:nvCxnSpPr>
          <p:cNvPr id="34" name="Rechte verbindingslijn met pijl 33">
            <a:extLst>
              <a:ext uri="{FF2B5EF4-FFF2-40B4-BE49-F238E27FC236}">
                <a16:creationId xmlns:a16="http://schemas.microsoft.com/office/drawing/2014/main" id="{99CB2D3C-D3D8-67CB-D07F-D56ED27B579E}"/>
              </a:ext>
            </a:extLst>
          </p:cNvPr>
          <p:cNvCxnSpPr>
            <a:cxnSpLocks/>
          </p:cNvCxnSpPr>
          <p:nvPr/>
        </p:nvCxnSpPr>
        <p:spPr>
          <a:xfrm>
            <a:off x="7959653" y="2630030"/>
            <a:ext cx="0" cy="1488886"/>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39" name="Rechte verbindingslijn met pijl 38">
            <a:extLst>
              <a:ext uri="{FF2B5EF4-FFF2-40B4-BE49-F238E27FC236}">
                <a16:creationId xmlns:a16="http://schemas.microsoft.com/office/drawing/2014/main" id="{1356F446-F853-3841-2477-54FCC363D619}"/>
              </a:ext>
            </a:extLst>
          </p:cNvPr>
          <p:cNvCxnSpPr>
            <a:cxnSpLocks/>
          </p:cNvCxnSpPr>
          <p:nvPr/>
        </p:nvCxnSpPr>
        <p:spPr>
          <a:xfrm>
            <a:off x="8066112" y="2523052"/>
            <a:ext cx="0" cy="1589524"/>
          </a:xfrm>
          <a:prstGeom prst="straightConnector1">
            <a:avLst/>
          </a:prstGeom>
          <a:ln w="38100">
            <a:solidFill>
              <a:srgbClr val="0070C0"/>
            </a:solidFill>
            <a:tailEnd type="triangle"/>
          </a:ln>
        </p:spPr>
        <p:style>
          <a:lnRef idx="1">
            <a:schemeClr val="dk1"/>
          </a:lnRef>
          <a:fillRef idx="0">
            <a:schemeClr val="dk1"/>
          </a:fillRef>
          <a:effectRef idx="0">
            <a:schemeClr val="dk1"/>
          </a:effectRef>
          <a:fontRef idx="minor">
            <a:schemeClr val="tx1"/>
          </a:fontRef>
        </p:style>
      </p:cxnSp>
      <p:sp>
        <p:nvSpPr>
          <p:cNvPr id="41" name="Wolk 40">
            <a:extLst>
              <a:ext uri="{FF2B5EF4-FFF2-40B4-BE49-F238E27FC236}">
                <a16:creationId xmlns:a16="http://schemas.microsoft.com/office/drawing/2014/main" id="{5B5BA938-85C4-980B-96C5-DD89BD7FFBE9}"/>
              </a:ext>
            </a:extLst>
          </p:cNvPr>
          <p:cNvSpPr/>
          <p:nvPr/>
        </p:nvSpPr>
        <p:spPr>
          <a:xfrm>
            <a:off x="3545597" y="2814872"/>
            <a:ext cx="3863545" cy="642622"/>
          </a:xfrm>
          <a:prstGeom prst="cloud">
            <a:avLst/>
          </a:prstGeom>
          <a:solidFill>
            <a:schemeClr val="accent3">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Tekstvak 41">
            <a:extLst>
              <a:ext uri="{FF2B5EF4-FFF2-40B4-BE49-F238E27FC236}">
                <a16:creationId xmlns:a16="http://schemas.microsoft.com/office/drawing/2014/main" id="{DEF74CDC-EB55-DC21-C733-7D21A1D8E9C5}"/>
              </a:ext>
            </a:extLst>
          </p:cNvPr>
          <p:cNvSpPr txBox="1"/>
          <p:nvPr/>
        </p:nvSpPr>
        <p:spPr>
          <a:xfrm>
            <a:off x="4078042" y="3534943"/>
            <a:ext cx="3204207" cy="492443"/>
          </a:xfrm>
          <a:prstGeom prst="rect">
            <a:avLst/>
          </a:prstGeom>
          <a:noFill/>
        </p:spPr>
        <p:txBody>
          <a:bodyPr wrap="square" rtlCol="0">
            <a:spAutoFit/>
          </a:bodyPr>
          <a:lstStyle/>
          <a:p>
            <a:r>
              <a:rPr lang="nl-NL" sz="2600" dirty="0"/>
              <a:t>Grote verdrukking</a:t>
            </a:r>
          </a:p>
        </p:txBody>
      </p:sp>
      <p:sp>
        <p:nvSpPr>
          <p:cNvPr id="43" name="Tekstvak 42">
            <a:extLst>
              <a:ext uri="{FF2B5EF4-FFF2-40B4-BE49-F238E27FC236}">
                <a16:creationId xmlns:a16="http://schemas.microsoft.com/office/drawing/2014/main" id="{135975B4-AE41-E5F9-CC8F-89EC0AF8C0D4}"/>
              </a:ext>
            </a:extLst>
          </p:cNvPr>
          <p:cNvSpPr txBox="1"/>
          <p:nvPr/>
        </p:nvSpPr>
        <p:spPr>
          <a:xfrm>
            <a:off x="9211491" y="4183906"/>
            <a:ext cx="1029729" cy="492443"/>
          </a:xfrm>
          <a:prstGeom prst="rect">
            <a:avLst/>
          </a:prstGeom>
          <a:noFill/>
        </p:spPr>
        <p:txBody>
          <a:bodyPr wrap="square" rtlCol="0">
            <a:spAutoFit/>
          </a:bodyPr>
          <a:lstStyle/>
          <a:p>
            <a:r>
              <a:rPr lang="nl-NL" sz="2600" b="1" dirty="0"/>
              <a:t>Tijd</a:t>
            </a:r>
          </a:p>
        </p:txBody>
      </p:sp>
      <p:cxnSp>
        <p:nvCxnSpPr>
          <p:cNvPr id="45" name="Rechte verbindingslijn met pijl 44">
            <a:extLst>
              <a:ext uri="{FF2B5EF4-FFF2-40B4-BE49-F238E27FC236}">
                <a16:creationId xmlns:a16="http://schemas.microsoft.com/office/drawing/2014/main" id="{EE5C866A-451A-A1B8-4654-3ECEE24F2187}"/>
              </a:ext>
            </a:extLst>
          </p:cNvPr>
          <p:cNvCxnSpPr>
            <a:cxnSpLocks/>
          </p:cNvCxnSpPr>
          <p:nvPr/>
        </p:nvCxnSpPr>
        <p:spPr>
          <a:xfrm>
            <a:off x="10029410" y="4430127"/>
            <a:ext cx="877488" cy="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47" name="Tekstvak 46">
            <a:extLst>
              <a:ext uri="{FF2B5EF4-FFF2-40B4-BE49-F238E27FC236}">
                <a16:creationId xmlns:a16="http://schemas.microsoft.com/office/drawing/2014/main" id="{9AC20099-717F-6425-C08E-3B446D6D0399}"/>
              </a:ext>
            </a:extLst>
          </p:cNvPr>
          <p:cNvSpPr txBox="1"/>
          <p:nvPr/>
        </p:nvSpPr>
        <p:spPr>
          <a:xfrm>
            <a:off x="8212178" y="3548214"/>
            <a:ext cx="3204207" cy="492443"/>
          </a:xfrm>
          <a:prstGeom prst="rect">
            <a:avLst/>
          </a:prstGeom>
          <a:noFill/>
        </p:spPr>
        <p:txBody>
          <a:bodyPr wrap="square" rtlCol="0">
            <a:spAutoFit/>
          </a:bodyPr>
          <a:lstStyle/>
          <a:p>
            <a:r>
              <a:rPr lang="nl-NL" sz="2600" dirty="0"/>
              <a:t>Koninkrijk (1000 jaar)</a:t>
            </a:r>
          </a:p>
        </p:txBody>
      </p:sp>
      <p:cxnSp>
        <p:nvCxnSpPr>
          <p:cNvPr id="54" name="Rechte verbindingslijn 53">
            <a:extLst>
              <a:ext uri="{FF2B5EF4-FFF2-40B4-BE49-F238E27FC236}">
                <a16:creationId xmlns:a16="http://schemas.microsoft.com/office/drawing/2014/main" id="{4FDE9522-018F-50F1-722E-024D0F438FCC}"/>
              </a:ext>
            </a:extLst>
          </p:cNvPr>
          <p:cNvCxnSpPr>
            <a:cxnSpLocks/>
          </p:cNvCxnSpPr>
          <p:nvPr/>
        </p:nvCxnSpPr>
        <p:spPr>
          <a:xfrm>
            <a:off x="823784" y="6637408"/>
            <a:ext cx="10396151" cy="0"/>
          </a:xfrm>
          <a:prstGeom prst="line">
            <a:avLst/>
          </a:prstGeom>
          <a:ln w="38100"/>
        </p:spPr>
        <p:style>
          <a:lnRef idx="1">
            <a:schemeClr val="dk1"/>
          </a:lnRef>
          <a:fillRef idx="0">
            <a:schemeClr val="dk1"/>
          </a:fillRef>
          <a:effectRef idx="0">
            <a:schemeClr val="dk1"/>
          </a:effectRef>
          <a:fontRef idx="minor">
            <a:schemeClr val="tx1"/>
          </a:fontRef>
        </p:style>
      </p:cxnSp>
      <p:sp>
        <p:nvSpPr>
          <p:cNvPr id="56" name="Tekstvak 55">
            <a:extLst>
              <a:ext uri="{FF2B5EF4-FFF2-40B4-BE49-F238E27FC236}">
                <a16:creationId xmlns:a16="http://schemas.microsoft.com/office/drawing/2014/main" id="{3BDEF6F7-D3F1-6388-C279-E6BB37CB11CE}"/>
              </a:ext>
            </a:extLst>
          </p:cNvPr>
          <p:cNvSpPr txBox="1"/>
          <p:nvPr/>
        </p:nvSpPr>
        <p:spPr>
          <a:xfrm>
            <a:off x="489379" y="5181502"/>
            <a:ext cx="2409255" cy="492443"/>
          </a:xfrm>
          <a:prstGeom prst="rect">
            <a:avLst/>
          </a:prstGeom>
          <a:noFill/>
        </p:spPr>
        <p:txBody>
          <a:bodyPr wrap="square" rtlCol="0">
            <a:spAutoFit/>
          </a:bodyPr>
          <a:lstStyle/>
          <a:p>
            <a:r>
              <a:rPr lang="nl-NL" sz="2600" b="1" dirty="0"/>
              <a:t>Post-</a:t>
            </a:r>
            <a:r>
              <a:rPr lang="nl-NL" sz="2600" b="1" dirty="0" err="1"/>
              <a:t>trib</a:t>
            </a:r>
            <a:endParaRPr lang="nl-NL" sz="2600" b="1" dirty="0"/>
          </a:p>
        </p:txBody>
      </p:sp>
      <p:cxnSp>
        <p:nvCxnSpPr>
          <p:cNvPr id="60" name="Rechte verbindingslijn met pijl 59">
            <a:extLst>
              <a:ext uri="{FF2B5EF4-FFF2-40B4-BE49-F238E27FC236}">
                <a16:creationId xmlns:a16="http://schemas.microsoft.com/office/drawing/2014/main" id="{8F5AA565-E80C-F211-7F4F-8C1FFEC0E263}"/>
              </a:ext>
            </a:extLst>
          </p:cNvPr>
          <p:cNvCxnSpPr>
            <a:cxnSpLocks/>
          </p:cNvCxnSpPr>
          <p:nvPr/>
        </p:nvCxnSpPr>
        <p:spPr>
          <a:xfrm>
            <a:off x="7959653" y="5896002"/>
            <a:ext cx="0" cy="741406"/>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61" name="Rechte verbindingslijn 60">
            <a:extLst>
              <a:ext uri="{FF2B5EF4-FFF2-40B4-BE49-F238E27FC236}">
                <a16:creationId xmlns:a16="http://schemas.microsoft.com/office/drawing/2014/main" id="{5F484C6E-D8E4-A100-1AB4-2AC0F1AFD2D1}"/>
              </a:ext>
            </a:extLst>
          </p:cNvPr>
          <p:cNvCxnSpPr>
            <a:cxnSpLocks/>
          </p:cNvCxnSpPr>
          <p:nvPr/>
        </p:nvCxnSpPr>
        <p:spPr>
          <a:xfrm>
            <a:off x="7708399" y="5896002"/>
            <a:ext cx="0" cy="731269"/>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62" name="Rechte verbindingslijn 61">
            <a:extLst>
              <a:ext uri="{FF2B5EF4-FFF2-40B4-BE49-F238E27FC236}">
                <a16:creationId xmlns:a16="http://schemas.microsoft.com/office/drawing/2014/main" id="{B972155B-4014-BB53-B261-3756B9FE8880}"/>
              </a:ext>
            </a:extLst>
          </p:cNvPr>
          <p:cNvCxnSpPr>
            <a:cxnSpLocks/>
          </p:cNvCxnSpPr>
          <p:nvPr/>
        </p:nvCxnSpPr>
        <p:spPr>
          <a:xfrm>
            <a:off x="7708399" y="5913266"/>
            <a:ext cx="251254" cy="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63" name="Rechte verbindingslijn met pijl 62">
            <a:extLst>
              <a:ext uri="{FF2B5EF4-FFF2-40B4-BE49-F238E27FC236}">
                <a16:creationId xmlns:a16="http://schemas.microsoft.com/office/drawing/2014/main" id="{CEC9ED86-239C-5DC5-BAED-A5B619B266AA}"/>
              </a:ext>
            </a:extLst>
          </p:cNvPr>
          <p:cNvCxnSpPr>
            <a:cxnSpLocks/>
          </p:cNvCxnSpPr>
          <p:nvPr/>
        </p:nvCxnSpPr>
        <p:spPr>
          <a:xfrm>
            <a:off x="8066112" y="5195464"/>
            <a:ext cx="0" cy="1435604"/>
          </a:xfrm>
          <a:prstGeom prst="straightConnector1">
            <a:avLst/>
          </a:prstGeom>
          <a:ln w="38100">
            <a:solidFill>
              <a:srgbClr val="0070C0"/>
            </a:solidFill>
            <a:tailEnd type="triangle"/>
          </a:ln>
        </p:spPr>
        <p:style>
          <a:lnRef idx="1">
            <a:schemeClr val="dk1"/>
          </a:lnRef>
          <a:fillRef idx="0">
            <a:schemeClr val="dk1"/>
          </a:fillRef>
          <a:effectRef idx="0">
            <a:schemeClr val="dk1"/>
          </a:effectRef>
          <a:fontRef idx="minor">
            <a:schemeClr val="tx1"/>
          </a:fontRef>
        </p:style>
      </p:cxnSp>
      <p:sp>
        <p:nvSpPr>
          <p:cNvPr id="64" name="Wolk 63">
            <a:extLst>
              <a:ext uri="{FF2B5EF4-FFF2-40B4-BE49-F238E27FC236}">
                <a16:creationId xmlns:a16="http://schemas.microsoft.com/office/drawing/2014/main" id="{E988DB42-6C8E-EB23-D449-3E210C8172AD}"/>
              </a:ext>
            </a:extLst>
          </p:cNvPr>
          <p:cNvSpPr/>
          <p:nvPr/>
        </p:nvSpPr>
        <p:spPr>
          <a:xfrm>
            <a:off x="3477568" y="5250393"/>
            <a:ext cx="3863545" cy="642622"/>
          </a:xfrm>
          <a:prstGeom prst="cloud">
            <a:avLst/>
          </a:prstGeom>
          <a:solidFill>
            <a:schemeClr val="accent3">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5" name="Tekstvak 64">
            <a:extLst>
              <a:ext uri="{FF2B5EF4-FFF2-40B4-BE49-F238E27FC236}">
                <a16:creationId xmlns:a16="http://schemas.microsoft.com/office/drawing/2014/main" id="{016FF78C-BCEC-D663-7479-D8F91038D44B}"/>
              </a:ext>
            </a:extLst>
          </p:cNvPr>
          <p:cNvSpPr txBox="1"/>
          <p:nvPr/>
        </p:nvSpPr>
        <p:spPr>
          <a:xfrm>
            <a:off x="3807236" y="6053434"/>
            <a:ext cx="3204207" cy="492443"/>
          </a:xfrm>
          <a:prstGeom prst="rect">
            <a:avLst/>
          </a:prstGeom>
          <a:noFill/>
        </p:spPr>
        <p:txBody>
          <a:bodyPr wrap="square" rtlCol="0">
            <a:spAutoFit/>
          </a:bodyPr>
          <a:lstStyle/>
          <a:p>
            <a:pPr algn="ctr"/>
            <a:r>
              <a:rPr lang="nl-NL" sz="2600" dirty="0"/>
              <a:t>grote verdrukking</a:t>
            </a:r>
          </a:p>
        </p:txBody>
      </p:sp>
      <p:sp>
        <p:nvSpPr>
          <p:cNvPr id="68" name="Tekstvak 67">
            <a:extLst>
              <a:ext uri="{FF2B5EF4-FFF2-40B4-BE49-F238E27FC236}">
                <a16:creationId xmlns:a16="http://schemas.microsoft.com/office/drawing/2014/main" id="{6147CA8D-EB08-E4BC-55D9-E7330B141F1C}"/>
              </a:ext>
            </a:extLst>
          </p:cNvPr>
          <p:cNvSpPr txBox="1"/>
          <p:nvPr/>
        </p:nvSpPr>
        <p:spPr>
          <a:xfrm>
            <a:off x="8212178" y="6066706"/>
            <a:ext cx="3204207" cy="492443"/>
          </a:xfrm>
          <a:prstGeom prst="rect">
            <a:avLst/>
          </a:prstGeom>
          <a:noFill/>
        </p:spPr>
        <p:txBody>
          <a:bodyPr wrap="square" rtlCol="0">
            <a:spAutoFit/>
          </a:bodyPr>
          <a:lstStyle/>
          <a:p>
            <a:r>
              <a:rPr lang="nl-NL" sz="2600" dirty="0"/>
              <a:t>Koninkrijk (1000 jaar)</a:t>
            </a:r>
          </a:p>
        </p:txBody>
      </p:sp>
      <p:cxnSp>
        <p:nvCxnSpPr>
          <p:cNvPr id="73" name="Rechte verbindingslijn 72">
            <a:extLst>
              <a:ext uri="{FF2B5EF4-FFF2-40B4-BE49-F238E27FC236}">
                <a16:creationId xmlns:a16="http://schemas.microsoft.com/office/drawing/2014/main" id="{31BC24C0-860C-DE14-DBBB-37ABFE90AC51}"/>
              </a:ext>
            </a:extLst>
          </p:cNvPr>
          <p:cNvCxnSpPr>
            <a:cxnSpLocks/>
          </p:cNvCxnSpPr>
          <p:nvPr/>
        </p:nvCxnSpPr>
        <p:spPr>
          <a:xfrm>
            <a:off x="3080769" y="2523052"/>
            <a:ext cx="487888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2" name="Rechte verbindingslijn 81">
            <a:extLst>
              <a:ext uri="{FF2B5EF4-FFF2-40B4-BE49-F238E27FC236}">
                <a16:creationId xmlns:a16="http://schemas.microsoft.com/office/drawing/2014/main" id="{A1109E64-28F0-B84A-9961-09D3546A7342}"/>
              </a:ext>
            </a:extLst>
          </p:cNvPr>
          <p:cNvCxnSpPr>
            <a:cxnSpLocks/>
          </p:cNvCxnSpPr>
          <p:nvPr/>
        </p:nvCxnSpPr>
        <p:spPr>
          <a:xfrm flipV="1">
            <a:off x="3225109" y="2614583"/>
            <a:ext cx="4608917" cy="52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96" name="Picture 4" descr="Natural Kudu Horn 20 -22 Shofar Half gepolijst Nederland | Ubuy">
            <a:extLst>
              <a:ext uri="{FF2B5EF4-FFF2-40B4-BE49-F238E27FC236}">
                <a16:creationId xmlns:a16="http://schemas.microsoft.com/office/drawing/2014/main" id="{09C3C105-A2EB-9532-7081-642C70802C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6188"/>
          <a:stretch/>
        </p:blipFill>
        <p:spPr bwMode="auto">
          <a:xfrm rot="9847311">
            <a:off x="7977604" y="1993923"/>
            <a:ext cx="1090928" cy="283360"/>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descr="Natural Kudu Horn 20 -22 Shofar Half gepolijst Nederland | Ubuy">
            <a:extLst>
              <a:ext uri="{FF2B5EF4-FFF2-40B4-BE49-F238E27FC236}">
                <a16:creationId xmlns:a16="http://schemas.microsoft.com/office/drawing/2014/main" id="{E078F3A7-9516-2063-A735-901176EA92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6188"/>
          <a:stretch/>
        </p:blipFill>
        <p:spPr bwMode="auto">
          <a:xfrm rot="9847311">
            <a:off x="2743591" y="2031787"/>
            <a:ext cx="1090928" cy="283360"/>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4" descr="Natural Kudu Horn 20 -22 Shofar Half gepolijst Nederland | Ubuy">
            <a:extLst>
              <a:ext uri="{FF2B5EF4-FFF2-40B4-BE49-F238E27FC236}">
                <a16:creationId xmlns:a16="http://schemas.microsoft.com/office/drawing/2014/main" id="{D8A58843-5AF8-994E-E03D-14C8355BED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6188"/>
          <a:stretch/>
        </p:blipFill>
        <p:spPr bwMode="auto">
          <a:xfrm rot="9847311">
            <a:off x="7851976" y="4711176"/>
            <a:ext cx="1090928" cy="28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21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500"/>
                                        <p:tgtEl>
                                          <p:spTgt spid="56"/>
                                        </p:tgtEl>
                                      </p:cBhvr>
                                    </p:animEffect>
                                  </p:childTnLst>
                                </p:cTn>
                              </p:par>
                              <p:par>
                                <p:cTn id="8" presetID="16" presetClass="entr" presetSubtype="21"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barn(inVertical)">
                                      <p:cBhvr>
                                        <p:cTn id="10" dur="500"/>
                                        <p:tgtEl>
                                          <p:spTgt spid="54"/>
                                        </p:tgtEl>
                                      </p:cBhvr>
                                    </p:animEffect>
                                  </p:childTnLst>
                                </p:cTn>
                              </p:par>
                              <p:par>
                                <p:cTn id="11" presetID="16" presetClass="entr" presetSubtype="21"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barn(inVertical)">
                                      <p:cBhvr>
                                        <p:cTn id="13" dur="500"/>
                                        <p:tgtEl>
                                          <p:spTgt spid="60"/>
                                        </p:tgtEl>
                                      </p:cBhvr>
                                    </p:animEffect>
                                  </p:childTnLst>
                                </p:cTn>
                              </p:par>
                              <p:par>
                                <p:cTn id="14" presetID="16" presetClass="entr" presetSubtype="21" fill="hold"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barn(inVertical)">
                                      <p:cBhvr>
                                        <p:cTn id="16" dur="500"/>
                                        <p:tgtEl>
                                          <p:spTgt spid="61"/>
                                        </p:tgtEl>
                                      </p:cBhvr>
                                    </p:animEffect>
                                  </p:childTnLst>
                                </p:cTn>
                              </p:par>
                              <p:par>
                                <p:cTn id="17" presetID="16" presetClass="entr" presetSubtype="21" fill="hold" nodeType="with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barn(inVertical)">
                                      <p:cBhvr>
                                        <p:cTn id="19" dur="500"/>
                                        <p:tgtEl>
                                          <p:spTgt spid="62"/>
                                        </p:tgtEl>
                                      </p:cBhvr>
                                    </p:animEffect>
                                  </p:childTnLst>
                                </p:cTn>
                              </p:par>
                              <p:par>
                                <p:cTn id="20" presetID="16" presetClass="entr" presetSubtype="21" fill="hold" nodeType="with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barn(inVertical)">
                                      <p:cBhvr>
                                        <p:cTn id="22" dur="500"/>
                                        <p:tgtEl>
                                          <p:spTgt spid="6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barn(inVertical)">
                                      <p:cBhvr>
                                        <p:cTn id="25" dur="500"/>
                                        <p:tgtEl>
                                          <p:spTgt spid="6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barn(inVertical)">
                                      <p:cBhvr>
                                        <p:cTn id="28" dur="500"/>
                                        <p:tgtEl>
                                          <p:spTgt spid="6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barn(inVertical)">
                                      <p:cBhvr>
                                        <p:cTn id="31" dur="500"/>
                                        <p:tgtEl>
                                          <p:spTgt spid="68"/>
                                        </p:tgtEl>
                                      </p:cBhvr>
                                    </p:animEffect>
                                  </p:childTnLst>
                                </p:cTn>
                              </p:par>
                              <p:par>
                                <p:cTn id="32" presetID="16" presetClass="entr" presetSubtype="21" fill="hold" nodeType="withEffect">
                                  <p:stCondLst>
                                    <p:cond delay="0"/>
                                  </p:stCondLst>
                                  <p:childTnLst>
                                    <p:set>
                                      <p:cBhvr>
                                        <p:cTn id="33" dur="1" fill="hold">
                                          <p:stCondLst>
                                            <p:cond delay="0"/>
                                          </p:stCondLst>
                                        </p:cTn>
                                        <p:tgtEl>
                                          <p:spTgt spid="98"/>
                                        </p:tgtEl>
                                        <p:attrNameLst>
                                          <p:attrName>style.visibility</p:attrName>
                                        </p:attrNameLst>
                                      </p:cBhvr>
                                      <p:to>
                                        <p:strVal val="visible"/>
                                      </p:to>
                                    </p:set>
                                    <p:animEffect transition="in" filter="barn(inVertical)">
                                      <p:cBhvr>
                                        <p:cTn id="34"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64" grpId="0" animBg="1"/>
      <p:bldP spid="65"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0FB799D1-5B38-8732-3FEA-12194E9190A2}"/>
              </a:ext>
            </a:extLst>
          </p:cNvPr>
          <p:cNvPicPr>
            <a:picLocks noChangeAspect="1"/>
          </p:cNvPicPr>
          <p:nvPr/>
        </p:nvPicPr>
        <p:blipFill rotWithShape="1">
          <a:blip r:embed="rId2"/>
          <a:srcRect t="61392" b="16171"/>
          <a:stretch/>
        </p:blipFill>
        <p:spPr>
          <a:xfrm>
            <a:off x="0" y="0"/>
            <a:ext cx="12196561" cy="1824361"/>
          </a:xfrm>
          <a:prstGeom prst="rect">
            <a:avLst/>
          </a:prstGeom>
        </p:spPr>
      </p:pic>
      <p:sp>
        <p:nvSpPr>
          <p:cNvPr id="4" name="Tekstvak 3">
            <a:extLst>
              <a:ext uri="{FF2B5EF4-FFF2-40B4-BE49-F238E27FC236}">
                <a16:creationId xmlns:a16="http://schemas.microsoft.com/office/drawing/2014/main" id="{2938DD28-C548-4ABF-A9AF-1AC827D9481C}"/>
              </a:ext>
            </a:extLst>
          </p:cNvPr>
          <p:cNvSpPr txBox="1"/>
          <p:nvPr/>
        </p:nvSpPr>
        <p:spPr>
          <a:xfrm>
            <a:off x="488272" y="589014"/>
            <a:ext cx="6323847" cy="646331"/>
          </a:xfrm>
          <a:prstGeom prst="rect">
            <a:avLst/>
          </a:prstGeom>
          <a:noFill/>
        </p:spPr>
        <p:txBody>
          <a:bodyPr wrap="none" rtlCol="0">
            <a:spAutoFit/>
          </a:bodyPr>
          <a:lstStyle/>
          <a:p>
            <a:r>
              <a:rPr lang="nl-NL" sz="3600" b="1" dirty="0">
                <a:solidFill>
                  <a:schemeClr val="bg1"/>
                </a:solidFill>
              </a:rPr>
              <a:t>Niet bestemd voor Gods toorn…</a:t>
            </a:r>
          </a:p>
        </p:txBody>
      </p:sp>
      <p:sp>
        <p:nvSpPr>
          <p:cNvPr id="8" name="Tekstvak 7">
            <a:extLst>
              <a:ext uri="{FF2B5EF4-FFF2-40B4-BE49-F238E27FC236}">
                <a16:creationId xmlns:a16="http://schemas.microsoft.com/office/drawing/2014/main" id="{2095BF93-5497-3DB3-FEA7-392BDF9784C6}"/>
              </a:ext>
            </a:extLst>
          </p:cNvPr>
          <p:cNvSpPr txBox="1"/>
          <p:nvPr/>
        </p:nvSpPr>
        <p:spPr>
          <a:xfrm>
            <a:off x="885880" y="2140540"/>
            <a:ext cx="10597666" cy="2492990"/>
          </a:xfrm>
          <a:prstGeom prst="rect">
            <a:avLst/>
          </a:prstGeom>
          <a:noFill/>
        </p:spPr>
        <p:txBody>
          <a:bodyPr wrap="square" rtlCol="0">
            <a:spAutoFit/>
          </a:bodyPr>
          <a:lstStyle/>
          <a:p>
            <a:pPr lvl="0"/>
            <a:r>
              <a:rPr lang="nl-NL" sz="2600" i="1" kern="100" dirty="0">
                <a:effectLst/>
                <a:ea typeface="Verdana" panose="020B0604030504040204" pitchFamily="34" charset="0"/>
                <a:cs typeface="Times New Roman" panose="02020603050405020304" pitchFamily="18" charset="0"/>
              </a:rPr>
              <a:t>Ef.2:5: </a:t>
            </a:r>
          </a:p>
          <a:p>
            <a:pPr lvl="0"/>
            <a:r>
              <a:rPr lang="nl-NL" sz="2600" i="1" kern="100" dirty="0">
                <a:effectLst/>
                <a:ea typeface="Verdana" panose="020B0604030504040204" pitchFamily="34" charset="0"/>
                <a:cs typeface="Times New Roman" panose="02020603050405020304" pitchFamily="18" charset="0"/>
              </a:rPr>
              <a:t>Maar in overeenstemming met uw hardheid en uw </a:t>
            </a:r>
            <a:r>
              <a:rPr lang="nl-NL" sz="2600" i="1" kern="100" dirty="0" err="1">
                <a:effectLst/>
                <a:ea typeface="Verdana" panose="020B0604030504040204" pitchFamily="34" charset="0"/>
                <a:cs typeface="Times New Roman" panose="02020603050405020304" pitchFamily="18" charset="0"/>
              </a:rPr>
              <a:t>onbekeerlijke</a:t>
            </a:r>
            <a:r>
              <a:rPr lang="nl-NL" sz="2600" i="1" kern="100" dirty="0">
                <a:effectLst/>
                <a:ea typeface="Verdana" panose="020B0604030504040204" pitchFamily="34" charset="0"/>
                <a:cs typeface="Times New Roman" panose="02020603050405020304" pitchFamily="18" charset="0"/>
              </a:rPr>
              <a:t> hart hoopt u voor uzelf </a:t>
            </a:r>
            <a:r>
              <a:rPr lang="nl-NL" sz="2600" b="1" i="1" kern="100" dirty="0">
                <a:effectLst/>
                <a:ea typeface="Verdana" panose="020B0604030504040204" pitchFamily="34" charset="0"/>
                <a:cs typeface="Times New Roman" panose="02020603050405020304" pitchFamily="18" charset="0"/>
              </a:rPr>
              <a:t>toorn</a:t>
            </a:r>
            <a:r>
              <a:rPr lang="nl-NL" sz="2600" i="1" kern="100" dirty="0">
                <a:effectLst/>
                <a:ea typeface="Verdana" panose="020B0604030504040204" pitchFamily="34" charset="0"/>
                <a:cs typeface="Times New Roman" panose="02020603050405020304" pitchFamily="18" charset="0"/>
              </a:rPr>
              <a:t> op tegen de dag van de </a:t>
            </a:r>
            <a:r>
              <a:rPr lang="nl-NL" sz="2600" b="1" i="1" kern="100" dirty="0">
                <a:effectLst/>
                <a:ea typeface="Verdana" panose="020B0604030504040204" pitchFamily="34" charset="0"/>
                <a:cs typeface="Times New Roman" panose="02020603050405020304" pitchFamily="18" charset="0"/>
              </a:rPr>
              <a:t>toorn</a:t>
            </a:r>
            <a:r>
              <a:rPr lang="nl-NL" sz="2600" i="1" kern="100" dirty="0">
                <a:effectLst/>
                <a:ea typeface="Verdana" panose="020B0604030504040204" pitchFamily="34" charset="0"/>
                <a:cs typeface="Times New Roman" panose="02020603050405020304" pitchFamily="18" charset="0"/>
              </a:rPr>
              <a:t> en van de openbaring van het rechtvaardig oordeel van God, Die ieder vergelden zal naar zijn werken.</a:t>
            </a:r>
            <a:endParaRPr lang="nl-NL" sz="2600" kern="100" dirty="0">
              <a:effectLst/>
              <a:ea typeface="Verdana" panose="020B0604030504040204" pitchFamily="34" charset="0"/>
              <a:cs typeface="Times New Roman" panose="02020603050405020304" pitchFamily="18" charset="0"/>
            </a:endParaRPr>
          </a:p>
          <a:p>
            <a:pPr lvl="0"/>
            <a:endParaRPr lang="nl-NL" sz="2600" i="1" kern="100" dirty="0">
              <a:effectLst/>
              <a:ea typeface="Verdana" panose="020B0604030504040204" pitchFamily="34" charset="0"/>
              <a:cs typeface="Times New Roman" panose="02020603050405020304" pitchFamily="18" charset="0"/>
            </a:endParaRPr>
          </a:p>
          <a:p>
            <a:pPr lvl="0"/>
            <a:r>
              <a:rPr lang="nl-NL" sz="2600" i="1" kern="100" dirty="0">
                <a:effectLst/>
                <a:ea typeface="Verdana" panose="020B0604030504040204" pitchFamily="34" charset="0"/>
                <a:cs typeface="Times New Roman" panose="02020603050405020304" pitchFamily="18" charset="0"/>
              </a:rPr>
              <a:t>Zie ook Ef.5:6</a:t>
            </a:r>
            <a:endParaRPr lang="nl-NL" sz="2600" kern="100" dirty="0">
              <a:effectLst/>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697789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0FB799D1-5B38-8732-3FEA-12194E9190A2}"/>
              </a:ext>
            </a:extLst>
          </p:cNvPr>
          <p:cNvPicPr>
            <a:picLocks noChangeAspect="1"/>
          </p:cNvPicPr>
          <p:nvPr/>
        </p:nvPicPr>
        <p:blipFill rotWithShape="1">
          <a:blip r:embed="rId2"/>
          <a:srcRect t="61392" b="16171"/>
          <a:stretch/>
        </p:blipFill>
        <p:spPr>
          <a:xfrm>
            <a:off x="0" y="0"/>
            <a:ext cx="12196561" cy="1824361"/>
          </a:xfrm>
          <a:prstGeom prst="rect">
            <a:avLst/>
          </a:prstGeom>
        </p:spPr>
      </p:pic>
      <p:sp>
        <p:nvSpPr>
          <p:cNvPr id="4" name="Tekstvak 3">
            <a:extLst>
              <a:ext uri="{FF2B5EF4-FFF2-40B4-BE49-F238E27FC236}">
                <a16:creationId xmlns:a16="http://schemas.microsoft.com/office/drawing/2014/main" id="{2938DD28-C548-4ABF-A9AF-1AC827D9481C}"/>
              </a:ext>
            </a:extLst>
          </p:cNvPr>
          <p:cNvSpPr txBox="1"/>
          <p:nvPr/>
        </p:nvSpPr>
        <p:spPr>
          <a:xfrm>
            <a:off x="488272" y="589014"/>
            <a:ext cx="6428042" cy="646331"/>
          </a:xfrm>
          <a:prstGeom prst="rect">
            <a:avLst/>
          </a:prstGeom>
          <a:noFill/>
        </p:spPr>
        <p:txBody>
          <a:bodyPr wrap="none" rtlCol="0">
            <a:spAutoFit/>
          </a:bodyPr>
          <a:lstStyle/>
          <a:p>
            <a:r>
              <a:rPr lang="nl-NL" sz="3600" b="1" dirty="0">
                <a:solidFill>
                  <a:schemeClr val="bg1"/>
                </a:solidFill>
              </a:rPr>
              <a:t>Niet bestemd voor Gods toorn…</a:t>
            </a:r>
          </a:p>
        </p:txBody>
      </p:sp>
      <p:sp>
        <p:nvSpPr>
          <p:cNvPr id="8" name="Tekstvak 7">
            <a:extLst>
              <a:ext uri="{FF2B5EF4-FFF2-40B4-BE49-F238E27FC236}">
                <a16:creationId xmlns:a16="http://schemas.microsoft.com/office/drawing/2014/main" id="{2095BF93-5497-3DB3-FEA7-392BDF9784C6}"/>
              </a:ext>
            </a:extLst>
          </p:cNvPr>
          <p:cNvSpPr txBox="1"/>
          <p:nvPr/>
        </p:nvSpPr>
        <p:spPr>
          <a:xfrm>
            <a:off x="885880" y="2140540"/>
            <a:ext cx="10597666" cy="4493538"/>
          </a:xfrm>
          <a:prstGeom prst="rect">
            <a:avLst/>
          </a:prstGeom>
          <a:noFill/>
        </p:spPr>
        <p:txBody>
          <a:bodyPr wrap="square" rtlCol="0">
            <a:spAutoFit/>
          </a:bodyPr>
          <a:lstStyle/>
          <a:p>
            <a:pPr lvl="0"/>
            <a:r>
              <a:rPr lang="nl-NL" sz="2600" kern="100" dirty="0">
                <a:effectLst/>
                <a:ea typeface="Verdana" panose="020B0604030504040204" pitchFamily="34" charset="0"/>
                <a:cs typeface="Times New Roman" panose="02020603050405020304" pitchFamily="18" charset="0"/>
              </a:rPr>
              <a:t>In Openbaring zien we dat de “orge” komt </a:t>
            </a:r>
            <a:r>
              <a:rPr lang="nl-NL" sz="2600" u="sng" kern="100" dirty="0">
                <a:effectLst/>
                <a:ea typeface="Verdana" panose="020B0604030504040204" pitchFamily="34" charset="0"/>
                <a:cs typeface="Times New Roman" panose="02020603050405020304" pitchFamily="18" charset="0"/>
              </a:rPr>
              <a:t>na verdrukkingen</a:t>
            </a:r>
            <a:r>
              <a:rPr lang="nl-NL" sz="2600" kern="100" dirty="0">
                <a:effectLst/>
                <a:ea typeface="Verdana" panose="020B0604030504040204" pitchFamily="34" charset="0"/>
                <a:cs typeface="Times New Roman" panose="02020603050405020304" pitchFamily="18" charset="0"/>
              </a:rPr>
              <a:t>: </a:t>
            </a:r>
          </a:p>
          <a:p>
            <a:pPr lvl="0"/>
            <a:endParaRPr lang="nl-NL" sz="2600" kern="100" dirty="0">
              <a:ea typeface="Verdana" panose="020B0604030504040204" pitchFamily="34" charset="0"/>
              <a:cs typeface="Times New Roman" panose="02020603050405020304" pitchFamily="18" charset="0"/>
            </a:endParaRPr>
          </a:p>
          <a:p>
            <a:pPr lvl="0"/>
            <a:r>
              <a:rPr lang="nl-NL" sz="2600" kern="100" dirty="0">
                <a:effectLst/>
                <a:ea typeface="Verdana" panose="020B0604030504040204" pitchFamily="34" charset="0"/>
                <a:cs typeface="Times New Roman" panose="02020603050405020304" pitchFamily="18" charset="0"/>
              </a:rPr>
              <a:t>Op.11:18 beschrijft na de 7</a:t>
            </a:r>
            <a:r>
              <a:rPr lang="nl-NL" sz="2600" kern="100" baseline="30000" dirty="0">
                <a:effectLst/>
                <a:ea typeface="Verdana" panose="020B0604030504040204" pitchFamily="34" charset="0"/>
                <a:cs typeface="Times New Roman" panose="02020603050405020304" pitchFamily="18" charset="0"/>
              </a:rPr>
              <a:t>e</a:t>
            </a:r>
            <a:r>
              <a:rPr lang="nl-NL" sz="2600" kern="100" dirty="0">
                <a:effectLst/>
                <a:ea typeface="Verdana" panose="020B0604030504040204" pitchFamily="34" charset="0"/>
                <a:cs typeface="Times New Roman" panose="02020603050405020304" pitchFamily="18" charset="0"/>
              </a:rPr>
              <a:t> bazuin: </a:t>
            </a:r>
          </a:p>
          <a:p>
            <a:pPr lvl="0"/>
            <a:r>
              <a:rPr lang="nl-NL" sz="2600" i="1" kern="100" dirty="0">
                <a:effectLst/>
                <a:ea typeface="Verdana" panose="020B0604030504040204" pitchFamily="34" charset="0"/>
                <a:cs typeface="Times New Roman" panose="02020603050405020304" pitchFamily="18" charset="0"/>
              </a:rPr>
              <a:t>En de volken zijn toornig geworden, en Uw </a:t>
            </a:r>
            <a:r>
              <a:rPr lang="nl-NL" sz="2600" b="1" i="1" kern="100" dirty="0">
                <a:effectLst/>
                <a:ea typeface="Verdana" panose="020B0604030504040204" pitchFamily="34" charset="0"/>
                <a:cs typeface="Times New Roman" panose="02020603050405020304" pitchFamily="18" charset="0"/>
              </a:rPr>
              <a:t>toorn</a:t>
            </a:r>
            <a:r>
              <a:rPr lang="nl-NL" sz="2600" i="1" kern="100" dirty="0">
                <a:effectLst/>
                <a:ea typeface="Verdana" panose="020B0604030504040204" pitchFamily="34" charset="0"/>
                <a:cs typeface="Times New Roman" panose="02020603050405020304" pitchFamily="18" charset="0"/>
              </a:rPr>
              <a:t> is gekomen en ook het tijdstip voor de doden om geoordeeld te worden, en om het loon te geven aan Uw dienstknechten…</a:t>
            </a:r>
            <a:r>
              <a:rPr lang="nl-NL" sz="2600" kern="100" dirty="0">
                <a:effectLst/>
                <a:ea typeface="Verdana" panose="020B0604030504040204" pitchFamily="34" charset="0"/>
                <a:cs typeface="Times New Roman" panose="02020603050405020304" pitchFamily="18" charset="0"/>
              </a:rPr>
              <a:t> </a:t>
            </a:r>
          </a:p>
          <a:p>
            <a:pPr lvl="0"/>
            <a:endParaRPr lang="nl-NL" sz="2600" kern="100" dirty="0">
              <a:effectLst/>
              <a:ea typeface="Verdana" panose="020B0604030504040204" pitchFamily="34" charset="0"/>
              <a:cs typeface="Times New Roman" panose="02020603050405020304" pitchFamily="18" charset="0"/>
            </a:endParaRPr>
          </a:p>
          <a:p>
            <a:pPr lvl="0"/>
            <a:r>
              <a:rPr lang="nl-NL" sz="2600" kern="100" dirty="0">
                <a:effectLst/>
                <a:ea typeface="Verdana" panose="020B0604030504040204" pitchFamily="34" charset="0"/>
                <a:cs typeface="Times New Roman" panose="02020603050405020304" pitchFamily="18" charset="0"/>
              </a:rPr>
              <a:t>En ook na het zesde zegel (6:16-17), de zevende schaal (16:19) en 19:15</a:t>
            </a:r>
          </a:p>
          <a:p>
            <a:endParaRPr lang="nl-NL" sz="2600" i="1" dirty="0">
              <a:effectLst/>
              <a:ea typeface="Verdana" panose="020B0604030504040204" pitchFamily="34" charset="0"/>
              <a:cs typeface="Times New Roman" panose="02020603050405020304" pitchFamily="18" charset="0"/>
            </a:endParaRPr>
          </a:p>
          <a:p>
            <a:r>
              <a:rPr lang="nl-NL" sz="2600" i="1" dirty="0">
                <a:effectLst/>
                <a:ea typeface="Verdana" panose="020B0604030504040204" pitchFamily="34" charset="0"/>
                <a:cs typeface="Times New Roman" panose="02020603050405020304" pitchFamily="18" charset="0"/>
              </a:rPr>
              <a:t>14:10: dan zal hij (het beest) ook drinken van de wijn van de </a:t>
            </a:r>
            <a:r>
              <a:rPr lang="nl-NL" sz="2600" b="1" i="1" dirty="0">
                <a:effectLst/>
                <a:ea typeface="Verdana" panose="020B0604030504040204" pitchFamily="34" charset="0"/>
                <a:cs typeface="Times New Roman" panose="02020603050405020304" pitchFamily="18" charset="0"/>
              </a:rPr>
              <a:t>toorn</a:t>
            </a:r>
            <a:r>
              <a:rPr lang="nl-NL" sz="2600" i="1" dirty="0">
                <a:effectLst/>
                <a:ea typeface="Verdana" panose="020B0604030504040204" pitchFamily="34" charset="0"/>
                <a:cs typeface="Times New Roman" panose="02020603050405020304" pitchFamily="18" charset="0"/>
              </a:rPr>
              <a:t> van God.. en gepijnigd worden in vuur en zwavel…</a:t>
            </a:r>
            <a:endParaRPr lang="nl-NL" sz="2600" kern="100" dirty="0">
              <a:effectLst/>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8070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0FB799D1-5B38-8732-3FEA-12194E9190A2}"/>
              </a:ext>
            </a:extLst>
          </p:cNvPr>
          <p:cNvPicPr>
            <a:picLocks noChangeAspect="1"/>
          </p:cNvPicPr>
          <p:nvPr/>
        </p:nvPicPr>
        <p:blipFill rotWithShape="1">
          <a:blip r:embed="rId2"/>
          <a:srcRect t="61392" b="16171"/>
          <a:stretch/>
        </p:blipFill>
        <p:spPr>
          <a:xfrm>
            <a:off x="0" y="0"/>
            <a:ext cx="12196561" cy="1824361"/>
          </a:xfrm>
          <a:prstGeom prst="rect">
            <a:avLst/>
          </a:prstGeom>
        </p:spPr>
      </p:pic>
      <p:sp>
        <p:nvSpPr>
          <p:cNvPr id="4" name="Tekstvak 3">
            <a:extLst>
              <a:ext uri="{FF2B5EF4-FFF2-40B4-BE49-F238E27FC236}">
                <a16:creationId xmlns:a16="http://schemas.microsoft.com/office/drawing/2014/main" id="{2938DD28-C548-4ABF-A9AF-1AC827D9481C}"/>
              </a:ext>
            </a:extLst>
          </p:cNvPr>
          <p:cNvSpPr txBox="1"/>
          <p:nvPr/>
        </p:nvSpPr>
        <p:spPr>
          <a:xfrm>
            <a:off x="488272" y="589014"/>
            <a:ext cx="6323847" cy="646331"/>
          </a:xfrm>
          <a:prstGeom prst="rect">
            <a:avLst/>
          </a:prstGeom>
          <a:noFill/>
        </p:spPr>
        <p:txBody>
          <a:bodyPr wrap="none" rtlCol="0">
            <a:spAutoFit/>
          </a:bodyPr>
          <a:lstStyle/>
          <a:p>
            <a:r>
              <a:rPr lang="nl-NL" sz="3600" b="1" dirty="0">
                <a:solidFill>
                  <a:schemeClr val="bg1"/>
                </a:solidFill>
              </a:rPr>
              <a:t>Niet bestemd voor Gods toorn…</a:t>
            </a:r>
          </a:p>
        </p:txBody>
      </p:sp>
      <p:sp>
        <p:nvSpPr>
          <p:cNvPr id="8" name="Tekstvak 7">
            <a:extLst>
              <a:ext uri="{FF2B5EF4-FFF2-40B4-BE49-F238E27FC236}">
                <a16:creationId xmlns:a16="http://schemas.microsoft.com/office/drawing/2014/main" id="{2095BF93-5497-3DB3-FEA7-392BDF9784C6}"/>
              </a:ext>
            </a:extLst>
          </p:cNvPr>
          <p:cNvSpPr txBox="1"/>
          <p:nvPr/>
        </p:nvSpPr>
        <p:spPr>
          <a:xfrm>
            <a:off x="885880" y="2140540"/>
            <a:ext cx="10597666" cy="1292662"/>
          </a:xfrm>
          <a:prstGeom prst="rect">
            <a:avLst/>
          </a:prstGeom>
          <a:noFill/>
        </p:spPr>
        <p:txBody>
          <a:bodyPr wrap="square" rtlCol="0">
            <a:spAutoFit/>
          </a:bodyPr>
          <a:lstStyle/>
          <a:p>
            <a:pPr lvl="0"/>
            <a:r>
              <a:rPr lang="nl-NL" sz="2600" i="1" dirty="0"/>
              <a:t>1 Thess.5:9: </a:t>
            </a:r>
          </a:p>
          <a:p>
            <a:pPr lvl="0"/>
            <a:r>
              <a:rPr lang="nl-NL" sz="2600" i="1" dirty="0"/>
              <a:t>Want God heeft ons niet bestemd tot </a:t>
            </a:r>
            <a:r>
              <a:rPr lang="nl-NL" sz="2600" b="1" i="1" dirty="0"/>
              <a:t>toorn</a:t>
            </a:r>
            <a:r>
              <a:rPr lang="nl-NL" sz="2600" i="1" dirty="0"/>
              <a:t> (orge), maar tot het verkrijgen van de zaligheid, door onze Heere Jezus Christus.</a:t>
            </a:r>
          </a:p>
        </p:txBody>
      </p:sp>
    </p:spTree>
    <p:extLst>
      <p:ext uri="{BB962C8B-B14F-4D97-AF65-F5344CB8AC3E}">
        <p14:creationId xmlns:p14="http://schemas.microsoft.com/office/powerpoint/2010/main" val="1829747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0FB799D1-5B38-8732-3FEA-12194E9190A2}"/>
              </a:ext>
            </a:extLst>
          </p:cNvPr>
          <p:cNvPicPr>
            <a:picLocks noChangeAspect="1"/>
          </p:cNvPicPr>
          <p:nvPr/>
        </p:nvPicPr>
        <p:blipFill rotWithShape="1">
          <a:blip r:embed="rId2"/>
          <a:srcRect t="61392" b="16171"/>
          <a:stretch/>
        </p:blipFill>
        <p:spPr>
          <a:xfrm>
            <a:off x="0" y="0"/>
            <a:ext cx="12196561" cy="1824361"/>
          </a:xfrm>
          <a:prstGeom prst="rect">
            <a:avLst/>
          </a:prstGeom>
        </p:spPr>
      </p:pic>
      <p:sp>
        <p:nvSpPr>
          <p:cNvPr id="4" name="Tekstvak 3">
            <a:extLst>
              <a:ext uri="{FF2B5EF4-FFF2-40B4-BE49-F238E27FC236}">
                <a16:creationId xmlns:a16="http://schemas.microsoft.com/office/drawing/2014/main" id="{2938DD28-C548-4ABF-A9AF-1AC827D9481C}"/>
              </a:ext>
            </a:extLst>
          </p:cNvPr>
          <p:cNvSpPr txBox="1"/>
          <p:nvPr/>
        </p:nvSpPr>
        <p:spPr>
          <a:xfrm>
            <a:off x="488272" y="589014"/>
            <a:ext cx="6323847" cy="646331"/>
          </a:xfrm>
          <a:prstGeom prst="rect">
            <a:avLst/>
          </a:prstGeom>
          <a:noFill/>
        </p:spPr>
        <p:txBody>
          <a:bodyPr wrap="none" rtlCol="0">
            <a:spAutoFit/>
          </a:bodyPr>
          <a:lstStyle/>
          <a:p>
            <a:r>
              <a:rPr lang="nl-NL" sz="3600" b="1" dirty="0">
                <a:solidFill>
                  <a:schemeClr val="bg1"/>
                </a:solidFill>
              </a:rPr>
              <a:t>Niet bestemd voor Gods toorn…</a:t>
            </a:r>
          </a:p>
        </p:txBody>
      </p:sp>
      <p:sp>
        <p:nvSpPr>
          <p:cNvPr id="8" name="Tekstvak 7">
            <a:extLst>
              <a:ext uri="{FF2B5EF4-FFF2-40B4-BE49-F238E27FC236}">
                <a16:creationId xmlns:a16="http://schemas.microsoft.com/office/drawing/2014/main" id="{2095BF93-5497-3DB3-FEA7-392BDF9784C6}"/>
              </a:ext>
            </a:extLst>
          </p:cNvPr>
          <p:cNvSpPr txBox="1"/>
          <p:nvPr/>
        </p:nvSpPr>
        <p:spPr>
          <a:xfrm>
            <a:off x="885880" y="2140540"/>
            <a:ext cx="10597666" cy="4093428"/>
          </a:xfrm>
          <a:prstGeom prst="rect">
            <a:avLst/>
          </a:prstGeom>
          <a:noFill/>
        </p:spPr>
        <p:txBody>
          <a:bodyPr wrap="square" rtlCol="0">
            <a:spAutoFit/>
          </a:bodyPr>
          <a:lstStyle/>
          <a:p>
            <a:pPr lvl="0"/>
            <a:r>
              <a:rPr lang="nl-NL" sz="2600" kern="100" dirty="0">
                <a:effectLst/>
                <a:ea typeface="Verdana" panose="020B0604030504040204" pitchFamily="34" charset="0"/>
                <a:cs typeface="Times New Roman" panose="02020603050405020304" pitchFamily="18" charset="0"/>
              </a:rPr>
              <a:t>De bijbel leert dat we als gelovigen door verdrukkingen heen zullen gaan..</a:t>
            </a:r>
          </a:p>
          <a:p>
            <a:pPr lvl="0"/>
            <a:endParaRPr lang="nl-NL" sz="2600" i="1" kern="100" dirty="0">
              <a:ea typeface="Verdana" panose="020B0604030504040204" pitchFamily="34" charset="0"/>
              <a:cs typeface="Times New Roman" panose="02020603050405020304" pitchFamily="18" charset="0"/>
            </a:endParaRPr>
          </a:p>
          <a:p>
            <a:pPr lvl="0"/>
            <a:r>
              <a:rPr lang="nl-NL" sz="2600" i="1" kern="100" dirty="0">
                <a:effectLst/>
                <a:ea typeface="Verdana" panose="020B0604030504040204" pitchFamily="34" charset="0"/>
                <a:cs typeface="Times New Roman" panose="02020603050405020304" pitchFamily="18" charset="0"/>
              </a:rPr>
              <a:t>Joh.16:33: In de wereld zult u verdrukking hebben, maar houd goede moed: ik heb de wereld overwonnen.</a:t>
            </a:r>
            <a:endParaRPr lang="nl-NL" sz="2600" kern="100" dirty="0">
              <a:effectLst/>
              <a:ea typeface="Verdana" panose="020B0604030504040204" pitchFamily="34" charset="0"/>
              <a:cs typeface="Times New Roman" panose="02020603050405020304" pitchFamily="18" charset="0"/>
            </a:endParaRPr>
          </a:p>
          <a:p>
            <a:pPr lvl="0"/>
            <a:endParaRPr lang="nl-NL" sz="2600" i="1" kern="100" dirty="0">
              <a:ea typeface="Verdana" panose="020B0604030504040204" pitchFamily="34" charset="0"/>
              <a:cs typeface="Times New Roman" panose="02020603050405020304" pitchFamily="18" charset="0"/>
            </a:endParaRPr>
          </a:p>
          <a:p>
            <a:pPr lvl="0"/>
            <a:r>
              <a:rPr lang="nl-NL" sz="2600" i="1" kern="100" dirty="0">
                <a:effectLst/>
                <a:ea typeface="Verdana" panose="020B0604030504040204" pitchFamily="34" charset="0"/>
                <a:cs typeface="Times New Roman" panose="02020603050405020304" pitchFamily="18" charset="0"/>
              </a:rPr>
              <a:t>Rom.5:3: wij roemen ook in de verdrukkingen, omdat wij weten dat de verdrukking volharding teweeg brengt…</a:t>
            </a:r>
            <a:endParaRPr lang="nl-NL" sz="2600" kern="100" dirty="0">
              <a:effectLst/>
              <a:ea typeface="Verdana" panose="020B0604030504040204" pitchFamily="34" charset="0"/>
              <a:cs typeface="Times New Roman" panose="02020603050405020304" pitchFamily="18" charset="0"/>
            </a:endParaRPr>
          </a:p>
          <a:p>
            <a:pPr marL="342900" lvl="0" indent="-342900">
              <a:buFont typeface="Symbol" panose="05050102010706020507" pitchFamily="18" charset="2"/>
              <a:buChar char=""/>
            </a:pPr>
            <a:endParaRPr lang="nl-NL" sz="2600" i="1" kern="100" dirty="0">
              <a:effectLst/>
              <a:ea typeface="Verdana" panose="020B0604030504040204" pitchFamily="34" charset="0"/>
              <a:cs typeface="Times New Roman" panose="02020603050405020304" pitchFamily="18" charset="0"/>
            </a:endParaRPr>
          </a:p>
          <a:p>
            <a:pPr lvl="0"/>
            <a:r>
              <a:rPr lang="nl-NL" sz="2600" i="1" kern="100" dirty="0">
                <a:effectLst/>
                <a:ea typeface="Verdana" panose="020B0604030504040204" pitchFamily="34" charset="0"/>
                <a:cs typeface="Times New Roman" panose="02020603050405020304" pitchFamily="18" charset="0"/>
              </a:rPr>
              <a:t>Rom.8:35: Wie zal ons scheiden van de liefde van Christus? Verdrukking of benauwdheid, of vervolging, of honger, of naaktheid, of gevaar, of zwaard?</a:t>
            </a:r>
            <a:endParaRPr lang="nl-NL" sz="2600" kern="100" dirty="0">
              <a:effectLst/>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4547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arn(inVertical)">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barn(inVertical)">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animEffect transition="in" filter="barn(inVertical)">
                                      <p:cBhvr>
                                        <p:cTn id="1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0FB799D1-5B38-8732-3FEA-12194E9190A2}"/>
              </a:ext>
            </a:extLst>
          </p:cNvPr>
          <p:cNvPicPr>
            <a:picLocks noChangeAspect="1"/>
          </p:cNvPicPr>
          <p:nvPr/>
        </p:nvPicPr>
        <p:blipFill rotWithShape="1">
          <a:blip r:embed="rId2"/>
          <a:srcRect t="61392" b="16171"/>
          <a:stretch/>
        </p:blipFill>
        <p:spPr>
          <a:xfrm>
            <a:off x="0" y="0"/>
            <a:ext cx="12196561" cy="1824361"/>
          </a:xfrm>
          <a:prstGeom prst="rect">
            <a:avLst/>
          </a:prstGeom>
        </p:spPr>
      </p:pic>
      <p:sp>
        <p:nvSpPr>
          <p:cNvPr id="4" name="Tekstvak 3">
            <a:extLst>
              <a:ext uri="{FF2B5EF4-FFF2-40B4-BE49-F238E27FC236}">
                <a16:creationId xmlns:a16="http://schemas.microsoft.com/office/drawing/2014/main" id="{2938DD28-C548-4ABF-A9AF-1AC827D9481C}"/>
              </a:ext>
            </a:extLst>
          </p:cNvPr>
          <p:cNvSpPr txBox="1"/>
          <p:nvPr/>
        </p:nvSpPr>
        <p:spPr>
          <a:xfrm>
            <a:off x="488272" y="589014"/>
            <a:ext cx="6323847" cy="646331"/>
          </a:xfrm>
          <a:prstGeom prst="rect">
            <a:avLst/>
          </a:prstGeom>
          <a:noFill/>
        </p:spPr>
        <p:txBody>
          <a:bodyPr wrap="none" rtlCol="0">
            <a:spAutoFit/>
          </a:bodyPr>
          <a:lstStyle/>
          <a:p>
            <a:r>
              <a:rPr lang="nl-NL" sz="3600" b="1" dirty="0">
                <a:solidFill>
                  <a:schemeClr val="bg1"/>
                </a:solidFill>
              </a:rPr>
              <a:t>Niet bestemd voor Gods toorn…</a:t>
            </a:r>
          </a:p>
        </p:txBody>
      </p:sp>
      <p:sp>
        <p:nvSpPr>
          <p:cNvPr id="8" name="Tekstvak 7">
            <a:extLst>
              <a:ext uri="{FF2B5EF4-FFF2-40B4-BE49-F238E27FC236}">
                <a16:creationId xmlns:a16="http://schemas.microsoft.com/office/drawing/2014/main" id="{2095BF93-5497-3DB3-FEA7-392BDF9784C6}"/>
              </a:ext>
            </a:extLst>
          </p:cNvPr>
          <p:cNvSpPr txBox="1"/>
          <p:nvPr/>
        </p:nvSpPr>
        <p:spPr>
          <a:xfrm>
            <a:off x="885880" y="2140540"/>
            <a:ext cx="10597666" cy="4093428"/>
          </a:xfrm>
          <a:prstGeom prst="rect">
            <a:avLst/>
          </a:prstGeom>
          <a:noFill/>
        </p:spPr>
        <p:txBody>
          <a:bodyPr wrap="square" rtlCol="0">
            <a:spAutoFit/>
          </a:bodyPr>
          <a:lstStyle/>
          <a:p>
            <a:r>
              <a:rPr lang="nl-NL" sz="2600" i="1" dirty="0">
                <a:effectLst/>
                <a:ea typeface="Verdana" panose="020B0604030504040204" pitchFamily="34" charset="0"/>
                <a:cs typeface="Times New Roman" panose="02020603050405020304" pitchFamily="18" charset="0"/>
              </a:rPr>
              <a:t>Jak.1:12: </a:t>
            </a:r>
          </a:p>
          <a:p>
            <a:r>
              <a:rPr lang="nl-NL" sz="2600" i="1" dirty="0">
                <a:effectLst/>
                <a:ea typeface="Verdana" panose="020B0604030504040204" pitchFamily="34" charset="0"/>
                <a:cs typeface="Times New Roman" panose="02020603050405020304" pitchFamily="18" charset="0"/>
              </a:rPr>
              <a:t>Zalig is de man die verzoeking verdraagt, want als hij beproefd gebleken is, zal hij de kroon van het leven ontvangen, die de Heere beloofd heeft aan hen die Hem liefhebben. </a:t>
            </a:r>
          </a:p>
          <a:p>
            <a:endParaRPr lang="nl-NL" sz="2600" i="1" dirty="0">
              <a:ea typeface="Verdana" panose="020B0604030504040204" pitchFamily="34" charset="0"/>
              <a:cs typeface="Times New Roman" panose="02020603050405020304" pitchFamily="18" charset="0"/>
            </a:endParaRPr>
          </a:p>
          <a:p>
            <a:r>
              <a:rPr lang="nl-NL" sz="2600" i="1" dirty="0">
                <a:effectLst/>
                <a:ea typeface="Verdana" panose="020B0604030504040204" pitchFamily="34" charset="0"/>
                <a:cs typeface="Times New Roman" panose="02020603050405020304" pitchFamily="18" charset="0"/>
              </a:rPr>
              <a:t>Joh.17:15: </a:t>
            </a:r>
          </a:p>
          <a:p>
            <a:r>
              <a:rPr lang="nl-NL" sz="2600" i="1" dirty="0">
                <a:effectLst/>
                <a:ea typeface="Verdana" panose="020B0604030504040204" pitchFamily="34" charset="0"/>
                <a:cs typeface="Times New Roman" panose="02020603050405020304" pitchFamily="18" charset="0"/>
              </a:rPr>
              <a:t>Ik bid niet dat U hen uit de wereld wegneemt, maar dat U hen bewaart voor de boze.</a:t>
            </a:r>
          </a:p>
          <a:p>
            <a:endParaRPr lang="nl-NL" sz="2600" i="1" dirty="0">
              <a:ea typeface="Verdana" panose="020B0604030504040204" pitchFamily="34" charset="0"/>
              <a:cs typeface="Times New Roman" panose="02020603050405020304" pitchFamily="18" charset="0"/>
            </a:endParaRPr>
          </a:p>
          <a:p>
            <a:endParaRPr lang="nl-NL" sz="2600" i="1" dirty="0"/>
          </a:p>
        </p:txBody>
      </p:sp>
    </p:spTree>
    <p:extLst>
      <p:ext uri="{BB962C8B-B14F-4D97-AF65-F5344CB8AC3E}">
        <p14:creationId xmlns:p14="http://schemas.microsoft.com/office/powerpoint/2010/main" val="399284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barn(inVertical)">
                                      <p:cBhvr>
                                        <p:cTn id="7" dur="500"/>
                                        <p:tgtEl>
                                          <p:spTgt spid="8">
                                            <p:txEl>
                                              <p:pRg st="3" end="3"/>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4" end="4"/>
                                            </p:txEl>
                                          </p:spTgt>
                                        </p:tgtEl>
                                        <p:attrNameLst>
                                          <p:attrName>style.visibility</p:attrName>
                                        </p:attrNameLst>
                                      </p:cBhvr>
                                      <p:to>
                                        <p:strVal val="visible"/>
                                      </p:to>
                                    </p:set>
                                    <p:animEffect transition="in" filter="barn(inVertical)">
                                      <p:cBhvr>
                                        <p:cTn id="1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0FB799D1-5B38-8732-3FEA-12194E9190A2}"/>
              </a:ext>
            </a:extLst>
          </p:cNvPr>
          <p:cNvPicPr>
            <a:picLocks noChangeAspect="1"/>
          </p:cNvPicPr>
          <p:nvPr/>
        </p:nvPicPr>
        <p:blipFill rotWithShape="1">
          <a:blip r:embed="rId2"/>
          <a:srcRect t="61392" b="16171"/>
          <a:stretch/>
        </p:blipFill>
        <p:spPr>
          <a:xfrm>
            <a:off x="0" y="0"/>
            <a:ext cx="12196561" cy="1824361"/>
          </a:xfrm>
          <a:prstGeom prst="rect">
            <a:avLst/>
          </a:prstGeom>
        </p:spPr>
      </p:pic>
      <p:sp>
        <p:nvSpPr>
          <p:cNvPr id="4" name="Tekstvak 3">
            <a:extLst>
              <a:ext uri="{FF2B5EF4-FFF2-40B4-BE49-F238E27FC236}">
                <a16:creationId xmlns:a16="http://schemas.microsoft.com/office/drawing/2014/main" id="{2938DD28-C548-4ABF-A9AF-1AC827D9481C}"/>
              </a:ext>
            </a:extLst>
          </p:cNvPr>
          <p:cNvSpPr txBox="1"/>
          <p:nvPr/>
        </p:nvSpPr>
        <p:spPr>
          <a:xfrm>
            <a:off x="488272" y="589014"/>
            <a:ext cx="6323847" cy="646331"/>
          </a:xfrm>
          <a:prstGeom prst="rect">
            <a:avLst/>
          </a:prstGeom>
          <a:noFill/>
        </p:spPr>
        <p:txBody>
          <a:bodyPr wrap="none" rtlCol="0">
            <a:spAutoFit/>
          </a:bodyPr>
          <a:lstStyle/>
          <a:p>
            <a:r>
              <a:rPr lang="nl-NL" sz="3600" b="1" dirty="0">
                <a:solidFill>
                  <a:schemeClr val="bg1"/>
                </a:solidFill>
              </a:rPr>
              <a:t>Niet bestemd voor Gods toorn…</a:t>
            </a:r>
          </a:p>
        </p:txBody>
      </p:sp>
      <p:sp>
        <p:nvSpPr>
          <p:cNvPr id="8" name="Tekstvak 7">
            <a:extLst>
              <a:ext uri="{FF2B5EF4-FFF2-40B4-BE49-F238E27FC236}">
                <a16:creationId xmlns:a16="http://schemas.microsoft.com/office/drawing/2014/main" id="{2095BF93-5497-3DB3-FEA7-392BDF9784C6}"/>
              </a:ext>
            </a:extLst>
          </p:cNvPr>
          <p:cNvSpPr txBox="1"/>
          <p:nvPr/>
        </p:nvSpPr>
        <p:spPr>
          <a:xfrm>
            <a:off x="885880" y="2140540"/>
            <a:ext cx="10597666" cy="1292662"/>
          </a:xfrm>
          <a:prstGeom prst="rect">
            <a:avLst/>
          </a:prstGeom>
          <a:noFill/>
        </p:spPr>
        <p:txBody>
          <a:bodyPr wrap="square" rtlCol="0">
            <a:spAutoFit/>
          </a:bodyPr>
          <a:lstStyle/>
          <a:p>
            <a:pPr lvl="0"/>
            <a:r>
              <a:rPr lang="nl-NL" sz="2600" kern="100" dirty="0">
                <a:effectLst/>
                <a:ea typeface="Verdana" panose="020B0604030504040204" pitchFamily="34" charset="0"/>
                <a:cs typeface="Times New Roman" panose="02020603050405020304" pitchFamily="18" charset="0"/>
              </a:rPr>
              <a:t>Kerkgeschiedenis: al eeuwenlang worden er gelovigen vervolgd, gemarteld en gedood zijn vanwege hun geloof. Voor hun is de (grote) verdrukking al lang begonnen. </a:t>
            </a:r>
          </a:p>
        </p:txBody>
      </p:sp>
      <p:pic>
        <p:nvPicPr>
          <p:cNvPr id="1026" name="Picture 2" descr="Bestel de Ranglijst Christenvervolging poster(s)">
            <a:extLst>
              <a:ext uri="{FF2B5EF4-FFF2-40B4-BE49-F238E27FC236}">
                <a16:creationId xmlns:a16="http://schemas.microsoft.com/office/drawing/2014/main" id="{F02EE7D9-4D92-E19D-B40B-416461B377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5614" y="3319076"/>
            <a:ext cx="6629400" cy="3333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227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0FB799D1-5B38-8732-3FEA-12194E9190A2}"/>
              </a:ext>
            </a:extLst>
          </p:cNvPr>
          <p:cNvPicPr>
            <a:picLocks noChangeAspect="1"/>
          </p:cNvPicPr>
          <p:nvPr/>
        </p:nvPicPr>
        <p:blipFill rotWithShape="1">
          <a:blip r:embed="rId2"/>
          <a:srcRect t="61392" b="16171"/>
          <a:stretch/>
        </p:blipFill>
        <p:spPr>
          <a:xfrm>
            <a:off x="0" y="0"/>
            <a:ext cx="12196561" cy="1824361"/>
          </a:xfrm>
          <a:prstGeom prst="rect">
            <a:avLst/>
          </a:prstGeom>
        </p:spPr>
      </p:pic>
      <p:sp>
        <p:nvSpPr>
          <p:cNvPr id="4" name="Tekstvak 3">
            <a:extLst>
              <a:ext uri="{FF2B5EF4-FFF2-40B4-BE49-F238E27FC236}">
                <a16:creationId xmlns:a16="http://schemas.microsoft.com/office/drawing/2014/main" id="{2938DD28-C548-4ABF-A9AF-1AC827D9481C}"/>
              </a:ext>
            </a:extLst>
          </p:cNvPr>
          <p:cNvSpPr txBox="1"/>
          <p:nvPr/>
        </p:nvSpPr>
        <p:spPr>
          <a:xfrm>
            <a:off x="488272" y="589014"/>
            <a:ext cx="8114016" cy="646331"/>
          </a:xfrm>
          <a:prstGeom prst="rect">
            <a:avLst/>
          </a:prstGeom>
          <a:noFill/>
        </p:spPr>
        <p:txBody>
          <a:bodyPr wrap="none" rtlCol="0">
            <a:spAutoFit/>
          </a:bodyPr>
          <a:lstStyle/>
          <a:p>
            <a:r>
              <a:rPr lang="nl-NL" sz="3600" b="1" dirty="0">
                <a:solidFill>
                  <a:schemeClr val="bg1"/>
                </a:solidFill>
              </a:rPr>
              <a:t>5. Bewaard voor het uur van verzoeking…</a:t>
            </a:r>
          </a:p>
        </p:txBody>
      </p:sp>
      <p:sp>
        <p:nvSpPr>
          <p:cNvPr id="8" name="Tekstvak 7">
            <a:extLst>
              <a:ext uri="{FF2B5EF4-FFF2-40B4-BE49-F238E27FC236}">
                <a16:creationId xmlns:a16="http://schemas.microsoft.com/office/drawing/2014/main" id="{2095BF93-5497-3DB3-FEA7-392BDF9784C6}"/>
              </a:ext>
            </a:extLst>
          </p:cNvPr>
          <p:cNvSpPr txBox="1"/>
          <p:nvPr/>
        </p:nvSpPr>
        <p:spPr>
          <a:xfrm>
            <a:off x="885880" y="2140540"/>
            <a:ext cx="10597666" cy="3693319"/>
          </a:xfrm>
          <a:prstGeom prst="rect">
            <a:avLst/>
          </a:prstGeom>
          <a:noFill/>
        </p:spPr>
        <p:txBody>
          <a:bodyPr wrap="square" rtlCol="0">
            <a:spAutoFit/>
          </a:bodyPr>
          <a:lstStyle/>
          <a:p>
            <a:pPr lvl="0"/>
            <a:r>
              <a:rPr lang="nl-NL" sz="2600" i="1" dirty="0">
                <a:effectLst/>
                <a:ea typeface="Verdana" panose="020B0604030504040204" pitchFamily="34" charset="0"/>
                <a:cs typeface="Times New Roman" panose="02020603050405020304" pitchFamily="18" charset="0"/>
              </a:rPr>
              <a:t>Op.3:10: Omdat u het woord van Mijn volharding hebt bewaard, zal Ik ook u </a:t>
            </a:r>
            <a:r>
              <a:rPr lang="nl-NL" sz="2600" b="1" i="1" dirty="0">
                <a:effectLst/>
                <a:ea typeface="Verdana" panose="020B0604030504040204" pitchFamily="34" charset="0"/>
                <a:cs typeface="Times New Roman" panose="02020603050405020304" pitchFamily="18" charset="0"/>
              </a:rPr>
              <a:t>bewaren voor het uur van de verzoeking</a:t>
            </a:r>
            <a:r>
              <a:rPr lang="nl-NL" sz="2600" i="1" dirty="0">
                <a:effectLst/>
                <a:ea typeface="Verdana" panose="020B0604030504040204" pitchFamily="34" charset="0"/>
                <a:cs typeface="Times New Roman" panose="02020603050405020304" pitchFamily="18" charset="0"/>
              </a:rPr>
              <a:t>, die over heel de wereld komen zal, om hen die op de aarde wonen te verzoeken.</a:t>
            </a:r>
            <a:endParaRPr lang="nl-NL" sz="2600" kern="100" dirty="0">
              <a:effectLst/>
              <a:ea typeface="Verdana" panose="020B0604030504040204" pitchFamily="34" charset="0"/>
              <a:cs typeface="Times New Roman" panose="02020603050405020304" pitchFamily="18" charset="0"/>
            </a:endParaRPr>
          </a:p>
          <a:p>
            <a:endParaRPr lang="nl-NL" sz="2600" i="1" dirty="0"/>
          </a:p>
          <a:p>
            <a:pPr marL="457200" indent="-457200">
              <a:buFont typeface="Arial" panose="020B0604020202020204" pitchFamily="34" charset="0"/>
              <a:buChar char="•"/>
            </a:pPr>
            <a:r>
              <a:rPr lang="nl-NL" sz="2600" dirty="0"/>
              <a:t>Brief aan </a:t>
            </a:r>
            <a:r>
              <a:rPr lang="nl-NL" sz="2600" dirty="0" err="1"/>
              <a:t>Filadelfia</a:t>
            </a:r>
            <a:r>
              <a:rPr lang="nl-NL" sz="2600" dirty="0"/>
              <a:t> &gt; zijn zij opgenomen?</a:t>
            </a:r>
          </a:p>
          <a:p>
            <a:pPr marL="457200" indent="-457200">
              <a:buFont typeface="Arial" panose="020B0604020202020204" pitchFamily="34" charset="0"/>
              <a:buChar char="•"/>
            </a:pPr>
            <a:endParaRPr lang="nl-NL" sz="2600" dirty="0"/>
          </a:p>
          <a:p>
            <a:pPr marL="457200" indent="-457200">
              <a:buFont typeface="Arial" panose="020B0604020202020204" pitchFamily="34" charset="0"/>
              <a:buChar char="•"/>
            </a:pPr>
            <a:r>
              <a:rPr lang="nl-NL" sz="2600" dirty="0"/>
              <a:t>Uur van verzoeking = grote verdrukking?</a:t>
            </a:r>
          </a:p>
          <a:p>
            <a:pPr marL="457200" indent="-457200">
              <a:buFont typeface="Arial" panose="020B0604020202020204" pitchFamily="34" charset="0"/>
              <a:buChar char="•"/>
            </a:pPr>
            <a:endParaRPr lang="nl-NL" sz="2600" dirty="0"/>
          </a:p>
          <a:p>
            <a:pPr marL="457200" indent="-457200">
              <a:buFont typeface="Arial" panose="020B0604020202020204" pitchFamily="34" charset="0"/>
              <a:buChar char="•"/>
            </a:pPr>
            <a:r>
              <a:rPr lang="nl-NL" sz="2600" kern="100" dirty="0">
                <a:effectLst/>
                <a:ea typeface="Verdana" panose="020B0604030504040204" pitchFamily="34" charset="0"/>
                <a:cs typeface="Times New Roman" panose="02020603050405020304" pitchFamily="18" charset="0"/>
              </a:rPr>
              <a:t>Verzoeking: “</a:t>
            </a:r>
            <a:r>
              <a:rPr lang="nl-NL" sz="2600" kern="100" dirty="0" err="1">
                <a:effectLst/>
                <a:ea typeface="Verdana" panose="020B0604030504040204" pitchFamily="34" charset="0"/>
                <a:cs typeface="Times New Roman" panose="02020603050405020304" pitchFamily="18" charset="0"/>
              </a:rPr>
              <a:t>peirasmos</a:t>
            </a:r>
            <a:r>
              <a:rPr lang="nl-NL" sz="2600" kern="100" dirty="0">
                <a:effectLst/>
                <a:ea typeface="Verdana" panose="020B0604030504040204" pitchFamily="34" charset="0"/>
                <a:cs typeface="Times New Roman" panose="02020603050405020304" pitchFamily="18" charset="0"/>
              </a:rPr>
              <a:t>” &gt; persoonlijk verzocht worden door de duivel</a:t>
            </a:r>
          </a:p>
        </p:txBody>
      </p:sp>
    </p:spTree>
    <p:extLst>
      <p:ext uri="{BB962C8B-B14F-4D97-AF65-F5344CB8AC3E}">
        <p14:creationId xmlns:p14="http://schemas.microsoft.com/office/powerpoint/2010/main" val="253650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arn(inVertical)">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barn(inVertical)">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animEffect transition="in" filter="barn(inVertical)">
                                      <p:cBhvr>
                                        <p:cTn id="1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0FB799D1-5B38-8732-3FEA-12194E9190A2}"/>
              </a:ext>
            </a:extLst>
          </p:cNvPr>
          <p:cNvPicPr>
            <a:picLocks noChangeAspect="1"/>
          </p:cNvPicPr>
          <p:nvPr/>
        </p:nvPicPr>
        <p:blipFill rotWithShape="1">
          <a:blip r:embed="rId2"/>
          <a:srcRect t="61392" b="16171"/>
          <a:stretch/>
        </p:blipFill>
        <p:spPr>
          <a:xfrm>
            <a:off x="0" y="0"/>
            <a:ext cx="12196561" cy="1824361"/>
          </a:xfrm>
          <a:prstGeom prst="rect">
            <a:avLst/>
          </a:prstGeom>
        </p:spPr>
      </p:pic>
      <p:sp>
        <p:nvSpPr>
          <p:cNvPr id="4" name="Tekstvak 3">
            <a:extLst>
              <a:ext uri="{FF2B5EF4-FFF2-40B4-BE49-F238E27FC236}">
                <a16:creationId xmlns:a16="http://schemas.microsoft.com/office/drawing/2014/main" id="{2938DD28-C548-4ABF-A9AF-1AC827D9481C}"/>
              </a:ext>
            </a:extLst>
          </p:cNvPr>
          <p:cNvSpPr txBox="1"/>
          <p:nvPr/>
        </p:nvSpPr>
        <p:spPr>
          <a:xfrm>
            <a:off x="488272" y="589014"/>
            <a:ext cx="7652351" cy="646331"/>
          </a:xfrm>
          <a:prstGeom prst="rect">
            <a:avLst/>
          </a:prstGeom>
          <a:noFill/>
        </p:spPr>
        <p:txBody>
          <a:bodyPr wrap="none" rtlCol="0">
            <a:spAutoFit/>
          </a:bodyPr>
          <a:lstStyle/>
          <a:p>
            <a:r>
              <a:rPr lang="nl-NL" sz="3600" b="1" dirty="0">
                <a:solidFill>
                  <a:schemeClr val="bg1"/>
                </a:solidFill>
              </a:rPr>
              <a:t>Bewaard voor het uur van verzoeking…</a:t>
            </a:r>
          </a:p>
        </p:txBody>
      </p:sp>
      <p:sp>
        <p:nvSpPr>
          <p:cNvPr id="8" name="Tekstvak 7">
            <a:extLst>
              <a:ext uri="{FF2B5EF4-FFF2-40B4-BE49-F238E27FC236}">
                <a16:creationId xmlns:a16="http://schemas.microsoft.com/office/drawing/2014/main" id="{2095BF93-5497-3DB3-FEA7-392BDF9784C6}"/>
              </a:ext>
            </a:extLst>
          </p:cNvPr>
          <p:cNvSpPr txBox="1"/>
          <p:nvPr/>
        </p:nvSpPr>
        <p:spPr>
          <a:xfrm>
            <a:off x="885879" y="2140540"/>
            <a:ext cx="10951893" cy="4524315"/>
          </a:xfrm>
          <a:prstGeom prst="rect">
            <a:avLst/>
          </a:prstGeom>
          <a:noFill/>
        </p:spPr>
        <p:txBody>
          <a:bodyPr wrap="square" rtlCol="0">
            <a:spAutoFit/>
          </a:bodyPr>
          <a:lstStyle/>
          <a:p>
            <a:pPr lvl="0"/>
            <a:r>
              <a:rPr lang="nl-NL" sz="2600" i="1" kern="100" dirty="0">
                <a:effectLst/>
                <a:ea typeface="Verdana" panose="020B0604030504040204" pitchFamily="34" charset="0"/>
                <a:cs typeface="Times New Roman" panose="02020603050405020304" pitchFamily="18" charset="0"/>
              </a:rPr>
              <a:t>Luk.4:13: En toen de duivel elke </a:t>
            </a:r>
            <a:r>
              <a:rPr lang="nl-NL" sz="2600" b="1" i="1" kern="100" dirty="0">
                <a:effectLst/>
                <a:ea typeface="Verdana" panose="020B0604030504040204" pitchFamily="34" charset="0"/>
                <a:cs typeface="Times New Roman" panose="02020603050405020304" pitchFamily="18" charset="0"/>
              </a:rPr>
              <a:t>verzoeking </a:t>
            </a:r>
            <a:r>
              <a:rPr lang="nl-NL" sz="2600" i="1" kern="100" dirty="0">
                <a:effectLst/>
                <a:ea typeface="Verdana" panose="020B0604030504040204" pitchFamily="34" charset="0"/>
                <a:cs typeface="Times New Roman" panose="02020603050405020304" pitchFamily="18" charset="0"/>
              </a:rPr>
              <a:t>beëindigd had, verliet hij Hem tot een bepaalde tijd. </a:t>
            </a:r>
            <a:endParaRPr lang="nl-NL" sz="2600" kern="100" dirty="0">
              <a:effectLst/>
              <a:ea typeface="Verdana" panose="020B0604030504040204" pitchFamily="34" charset="0"/>
              <a:cs typeface="Times New Roman" panose="02020603050405020304" pitchFamily="18" charset="0"/>
            </a:endParaRPr>
          </a:p>
          <a:p>
            <a:pPr lvl="0"/>
            <a:endParaRPr lang="nl-NL" sz="2000" i="1" kern="100" dirty="0">
              <a:effectLst/>
              <a:ea typeface="Verdana" panose="020B0604030504040204" pitchFamily="34" charset="0"/>
              <a:cs typeface="Times New Roman" panose="02020603050405020304" pitchFamily="18" charset="0"/>
            </a:endParaRPr>
          </a:p>
          <a:p>
            <a:pPr lvl="0"/>
            <a:r>
              <a:rPr lang="nl-NL" sz="2600" i="1" kern="100" dirty="0">
                <a:effectLst/>
                <a:ea typeface="Verdana" panose="020B0604030504040204" pitchFamily="34" charset="0"/>
                <a:cs typeface="Times New Roman" panose="02020603050405020304" pitchFamily="18" charset="0"/>
              </a:rPr>
              <a:t>Mat.26:41: Waak en bid, opdat u niet in </a:t>
            </a:r>
            <a:r>
              <a:rPr lang="nl-NL" sz="2600" b="1" i="1" kern="100" dirty="0">
                <a:effectLst/>
                <a:ea typeface="Verdana" panose="020B0604030504040204" pitchFamily="34" charset="0"/>
                <a:cs typeface="Times New Roman" panose="02020603050405020304" pitchFamily="18" charset="0"/>
              </a:rPr>
              <a:t>verzoeking </a:t>
            </a:r>
            <a:r>
              <a:rPr lang="nl-NL" sz="2600" i="1" kern="100" dirty="0">
                <a:effectLst/>
                <a:ea typeface="Verdana" panose="020B0604030504040204" pitchFamily="34" charset="0"/>
                <a:cs typeface="Times New Roman" panose="02020603050405020304" pitchFamily="18" charset="0"/>
              </a:rPr>
              <a:t>komt; de geest is gewillig, maar het vlees is zwak.</a:t>
            </a:r>
            <a:endParaRPr lang="nl-NL" sz="2600" kern="100" dirty="0">
              <a:effectLst/>
              <a:ea typeface="Verdana" panose="020B0604030504040204" pitchFamily="34" charset="0"/>
              <a:cs typeface="Times New Roman" panose="02020603050405020304" pitchFamily="18" charset="0"/>
            </a:endParaRPr>
          </a:p>
          <a:p>
            <a:pPr lvl="0"/>
            <a:endParaRPr lang="nl-NL" sz="2000" kern="100" dirty="0">
              <a:effectLst/>
              <a:ea typeface="Verdana" panose="020B0604030504040204" pitchFamily="34" charset="0"/>
              <a:cs typeface="Times New Roman" panose="02020603050405020304" pitchFamily="18" charset="0"/>
            </a:endParaRPr>
          </a:p>
          <a:p>
            <a:pPr lvl="0"/>
            <a:r>
              <a:rPr lang="nl-NL" sz="2600" i="1" dirty="0"/>
              <a:t>Luk.8:13: Maar dezen, die maar voor een bepaalde tijd geloven, hebben geen wortel, en in een tijd van </a:t>
            </a:r>
            <a:r>
              <a:rPr lang="nl-NL" sz="2600" b="1" i="1" dirty="0"/>
              <a:t>verzoeking </a:t>
            </a:r>
            <a:r>
              <a:rPr lang="nl-NL" sz="2600" i="1" dirty="0"/>
              <a:t>worden zij afvallig.</a:t>
            </a:r>
            <a:endParaRPr lang="nl-NL" sz="2600" i="1" kern="100" dirty="0">
              <a:ea typeface="Verdana" panose="020B0604030504040204" pitchFamily="34" charset="0"/>
              <a:cs typeface="Times New Roman" panose="02020603050405020304" pitchFamily="18" charset="0"/>
            </a:endParaRPr>
          </a:p>
          <a:p>
            <a:pPr lvl="0"/>
            <a:endParaRPr lang="nl-NL" sz="2000" kern="100" dirty="0">
              <a:effectLst/>
              <a:ea typeface="Verdana" panose="020B0604030504040204" pitchFamily="34" charset="0"/>
              <a:cs typeface="Times New Roman" panose="02020603050405020304" pitchFamily="18" charset="0"/>
            </a:endParaRPr>
          </a:p>
          <a:p>
            <a:pPr lvl="0"/>
            <a:r>
              <a:rPr lang="nl-NL" sz="2600" i="1" kern="100" dirty="0">
                <a:effectLst/>
                <a:ea typeface="Verdana" panose="020B0604030504040204" pitchFamily="34" charset="0"/>
                <a:cs typeface="Times New Roman" panose="02020603050405020304" pitchFamily="18" charset="0"/>
              </a:rPr>
              <a:t>Luk.11:4: Leid ons niet in </a:t>
            </a:r>
            <a:r>
              <a:rPr lang="nl-NL" sz="2600" b="1" i="1" kern="100" dirty="0">
                <a:effectLst/>
                <a:ea typeface="Verdana" panose="020B0604030504040204" pitchFamily="34" charset="0"/>
                <a:cs typeface="Times New Roman" panose="02020603050405020304" pitchFamily="18" charset="0"/>
              </a:rPr>
              <a:t>verzoeking</a:t>
            </a:r>
            <a:r>
              <a:rPr lang="nl-NL" sz="2600" i="1" kern="100" dirty="0">
                <a:effectLst/>
                <a:ea typeface="Verdana" panose="020B0604030504040204" pitchFamily="34" charset="0"/>
                <a:cs typeface="Times New Roman" panose="02020603050405020304" pitchFamily="18" charset="0"/>
              </a:rPr>
              <a:t>, maar verlos ons van de boze.</a:t>
            </a:r>
            <a:endParaRPr lang="nl-NL" sz="2600" kern="100" dirty="0">
              <a:effectLst/>
              <a:ea typeface="Verdana" panose="020B0604030504040204" pitchFamily="34" charset="0"/>
              <a:cs typeface="Times New Roman" panose="02020603050405020304" pitchFamily="18" charset="0"/>
            </a:endParaRPr>
          </a:p>
          <a:p>
            <a:pPr lvl="0"/>
            <a:endParaRPr lang="nl-NL" sz="2000" i="1" kern="100" dirty="0">
              <a:effectLst/>
              <a:ea typeface="Verdana" panose="020B0604030504040204" pitchFamily="34" charset="0"/>
              <a:cs typeface="Times New Roman" panose="02020603050405020304" pitchFamily="18" charset="0"/>
            </a:endParaRPr>
          </a:p>
          <a:p>
            <a:pPr lvl="0"/>
            <a:r>
              <a:rPr lang="nl-NL" sz="2600" i="1" kern="100" dirty="0">
                <a:effectLst/>
                <a:ea typeface="Verdana" panose="020B0604030504040204" pitchFamily="34" charset="0"/>
                <a:cs typeface="Times New Roman" panose="02020603050405020304" pitchFamily="18" charset="0"/>
              </a:rPr>
              <a:t>Jak.1:2: Acht het enkel vreugde, wanneer u in allerlei </a:t>
            </a:r>
            <a:r>
              <a:rPr lang="nl-NL" sz="2600" b="1" i="1" kern="100" dirty="0">
                <a:effectLst/>
                <a:ea typeface="Verdana" panose="020B0604030504040204" pitchFamily="34" charset="0"/>
                <a:cs typeface="Times New Roman" panose="02020603050405020304" pitchFamily="18" charset="0"/>
              </a:rPr>
              <a:t>verzoekingen </a:t>
            </a:r>
            <a:r>
              <a:rPr lang="nl-NL" sz="2600" i="1" kern="100" dirty="0">
                <a:effectLst/>
                <a:ea typeface="Verdana" panose="020B0604030504040204" pitchFamily="34" charset="0"/>
                <a:cs typeface="Times New Roman" panose="02020603050405020304" pitchFamily="18" charset="0"/>
              </a:rPr>
              <a:t>terechtkomt.</a:t>
            </a:r>
            <a:endParaRPr lang="nl-NL" sz="2600" kern="100" dirty="0">
              <a:effectLst/>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1916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arn(inVertical)">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barn(inVertical)">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animEffect transition="in" filter="barn(inVertical)">
                                      <p:cBhvr>
                                        <p:cTn id="17" dur="500"/>
                                        <p:tgtEl>
                                          <p:spTgt spid="8">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8" end="8"/>
                                            </p:txEl>
                                          </p:spTgt>
                                        </p:tgtEl>
                                        <p:attrNameLst>
                                          <p:attrName>style.visibility</p:attrName>
                                        </p:attrNameLst>
                                      </p:cBhvr>
                                      <p:to>
                                        <p:strVal val="visible"/>
                                      </p:to>
                                    </p:set>
                                    <p:animEffect transition="in" filter="barn(inVertical)">
                                      <p:cBhvr>
                                        <p:cTn id="22"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0FB799D1-5B38-8732-3FEA-12194E9190A2}"/>
              </a:ext>
            </a:extLst>
          </p:cNvPr>
          <p:cNvPicPr>
            <a:picLocks noChangeAspect="1"/>
          </p:cNvPicPr>
          <p:nvPr/>
        </p:nvPicPr>
        <p:blipFill rotWithShape="1">
          <a:blip r:embed="rId2"/>
          <a:srcRect t="61392" b="16171"/>
          <a:stretch/>
        </p:blipFill>
        <p:spPr>
          <a:xfrm>
            <a:off x="0" y="0"/>
            <a:ext cx="12196561" cy="1824361"/>
          </a:xfrm>
          <a:prstGeom prst="rect">
            <a:avLst/>
          </a:prstGeom>
        </p:spPr>
      </p:pic>
      <p:sp>
        <p:nvSpPr>
          <p:cNvPr id="4" name="Tekstvak 3">
            <a:extLst>
              <a:ext uri="{FF2B5EF4-FFF2-40B4-BE49-F238E27FC236}">
                <a16:creationId xmlns:a16="http://schemas.microsoft.com/office/drawing/2014/main" id="{2938DD28-C548-4ABF-A9AF-1AC827D9481C}"/>
              </a:ext>
            </a:extLst>
          </p:cNvPr>
          <p:cNvSpPr txBox="1"/>
          <p:nvPr/>
        </p:nvSpPr>
        <p:spPr>
          <a:xfrm>
            <a:off x="488272" y="589014"/>
            <a:ext cx="7652351" cy="646331"/>
          </a:xfrm>
          <a:prstGeom prst="rect">
            <a:avLst/>
          </a:prstGeom>
          <a:noFill/>
        </p:spPr>
        <p:txBody>
          <a:bodyPr wrap="none" rtlCol="0">
            <a:spAutoFit/>
          </a:bodyPr>
          <a:lstStyle/>
          <a:p>
            <a:r>
              <a:rPr lang="nl-NL" sz="3600" b="1" dirty="0">
                <a:solidFill>
                  <a:schemeClr val="bg1"/>
                </a:solidFill>
              </a:rPr>
              <a:t>Bewaard voor het uur van verzoeking…</a:t>
            </a:r>
          </a:p>
        </p:txBody>
      </p:sp>
      <p:sp>
        <p:nvSpPr>
          <p:cNvPr id="8" name="Tekstvak 7">
            <a:extLst>
              <a:ext uri="{FF2B5EF4-FFF2-40B4-BE49-F238E27FC236}">
                <a16:creationId xmlns:a16="http://schemas.microsoft.com/office/drawing/2014/main" id="{2095BF93-5497-3DB3-FEA7-392BDF9784C6}"/>
              </a:ext>
            </a:extLst>
          </p:cNvPr>
          <p:cNvSpPr txBox="1"/>
          <p:nvPr/>
        </p:nvSpPr>
        <p:spPr>
          <a:xfrm>
            <a:off x="885880" y="2140540"/>
            <a:ext cx="10597666" cy="4493538"/>
          </a:xfrm>
          <a:prstGeom prst="rect">
            <a:avLst/>
          </a:prstGeom>
          <a:noFill/>
        </p:spPr>
        <p:txBody>
          <a:bodyPr wrap="square" rtlCol="0">
            <a:spAutoFit/>
          </a:bodyPr>
          <a:lstStyle/>
          <a:p>
            <a:pPr lvl="0"/>
            <a:r>
              <a:rPr lang="nl-NL" sz="2600" i="1" dirty="0">
                <a:effectLst/>
                <a:ea typeface="Verdana" panose="020B0604030504040204" pitchFamily="34" charset="0"/>
                <a:cs typeface="Times New Roman" panose="02020603050405020304" pitchFamily="18" charset="0"/>
              </a:rPr>
              <a:t>Op.3:10-12: Omdat u het woord van Mijn </a:t>
            </a:r>
            <a:r>
              <a:rPr lang="nl-NL" sz="2600" b="1" i="1" dirty="0">
                <a:effectLst/>
                <a:ea typeface="Verdana" panose="020B0604030504040204" pitchFamily="34" charset="0"/>
                <a:cs typeface="Times New Roman" panose="02020603050405020304" pitchFamily="18" charset="0"/>
              </a:rPr>
              <a:t>volharding </a:t>
            </a:r>
            <a:r>
              <a:rPr lang="nl-NL" sz="2600" i="1" dirty="0">
                <a:effectLst/>
                <a:ea typeface="Verdana" panose="020B0604030504040204" pitchFamily="34" charset="0"/>
                <a:cs typeface="Times New Roman" panose="02020603050405020304" pitchFamily="18" charset="0"/>
              </a:rPr>
              <a:t>hebt bewaard, zal Ik ook u bewaren voor het uur van de verzoeking, die over heel de wereld komen zal, om hen die op de aarde wonen te verzoeken. </a:t>
            </a:r>
            <a:r>
              <a:rPr lang="nl-NL" sz="2600" i="1" dirty="0"/>
              <a:t>Zie, Ik kom spoedig. </a:t>
            </a:r>
            <a:r>
              <a:rPr lang="nl-NL" sz="2600" b="1" i="1" dirty="0"/>
              <a:t>Houd vast wat u hebt</a:t>
            </a:r>
            <a:r>
              <a:rPr lang="nl-NL" sz="2600" i="1" dirty="0"/>
              <a:t>, opdat niemand uw kroon zal wegnemen. </a:t>
            </a:r>
            <a:r>
              <a:rPr lang="nl-NL" sz="2600" b="1" i="1" dirty="0"/>
              <a:t>Wie overwint</a:t>
            </a:r>
            <a:r>
              <a:rPr lang="nl-NL" sz="2600" i="1" dirty="0"/>
              <a:t>, hem zal Ik tot een zuil in de tempel van Mijn God maken, en hij zal daaruit niet meer weggaan. En Ik zal de Naam van Mijn God op hem schrijven en de naam van de stad van Mijn God, het nieuwe Jeruzalem, dat neerdaalt uit de hemel, bij Mijn God vandaan, en Mijn nieuwe Naam.</a:t>
            </a:r>
          </a:p>
          <a:p>
            <a:endParaRPr lang="nl-NL" sz="2600" i="1" dirty="0"/>
          </a:p>
          <a:p>
            <a:endParaRPr lang="nl-NL" sz="2600" i="1" dirty="0"/>
          </a:p>
          <a:p>
            <a:r>
              <a:rPr lang="nl-NL" sz="2600" i="1" dirty="0"/>
              <a:t>--</a:t>
            </a:r>
          </a:p>
        </p:txBody>
      </p:sp>
    </p:spTree>
    <p:extLst>
      <p:ext uri="{BB962C8B-B14F-4D97-AF65-F5344CB8AC3E}">
        <p14:creationId xmlns:p14="http://schemas.microsoft.com/office/powerpoint/2010/main" val="1138529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0FB799D1-5B38-8732-3FEA-12194E9190A2}"/>
              </a:ext>
            </a:extLst>
          </p:cNvPr>
          <p:cNvPicPr>
            <a:picLocks noChangeAspect="1"/>
          </p:cNvPicPr>
          <p:nvPr/>
        </p:nvPicPr>
        <p:blipFill rotWithShape="1">
          <a:blip r:embed="rId2"/>
          <a:srcRect t="61392" b="16171"/>
          <a:stretch/>
        </p:blipFill>
        <p:spPr>
          <a:xfrm>
            <a:off x="0" y="0"/>
            <a:ext cx="12196561" cy="1824361"/>
          </a:xfrm>
          <a:prstGeom prst="rect">
            <a:avLst/>
          </a:prstGeom>
        </p:spPr>
      </p:pic>
      <p:sp>
        <p:nvSpPr>
          <p:cNvPr id="4" name="Tekstvak 3">
            <a:extLst>
              <a:ext uri="{FF2B5EF4-FFF2-40B4-BE49-F238E27FC236}">
                <a16:creationId xmlns:a16="http://schemas.microsoft.com/office/drawing/2014/main" id="{2938DD28-C548-4ABF-A9AF-1AC827D9481C}"/>
              </a:ext>
            </a:extLst>
          </p:cNvPr>
          <p:cNvSpPr txBox="1"/>
          <p:nvPr/>
        </p:nvSpPr>
        <p:spPr>
          <a:xfrm>
            <a:off x="488272" y="589014"/>
            <a:ext cx="8449301" cy="646331"/>
          </a:xfrm>
          <a:prstGeom prst="rect">
            <a:avLst/>
          </a:prstGeom>
          <a:noFill/>
        </p:spPr>
        <p:txBody>
          <a:bodyPr wrap="none" rtlCol="0">
            <a:spAutoFit/>
          </a:bodyPr>
          <a:lstStyle/>
          <a:p>
            <a:r>
              <a:rPr lang="nl-NL" sz="3600" b="1" dirty="0">
                <a:solidFill>
                  <a:schemeClr val="bg1"/>
                </a:solidFill>
              </a:rPr>
              <a:t>6. Gemeente moet weg zijn voor AC komt…</a:t>
            </a:r>
          </a:p>
        </p:txBody>
      </p:sp>
      <p:sp>
        <p:nvSpPr>
          <p:cNvPr id="8" name="Tekstvak 7">
            <a:extLst>
              <a:ext uri="{FF2B5EF4-FFF2-40B4-BE49-F238E27FC236}">
                <a16:creationId xmlns:a16="http://schemas.microsoft.com/office/drawing/2014/main" id="{2095BF93-5497-3DB3-FEA7-392BDF9784C6}"/>
              </a:ext>
            </a:extLst>
          </p:cNvPr>
          <p:cNvSpPr txBox="1"/>
          <p:nvPr/>
        </p:nvSpPr>
        <p:spPr>
          <a:xfrm>
            <a:off x="885879" y="2140540"/>
            <a:ext cx="10951893" cy="3293209"/>
          </a:xfrm>
          <a:prstGeom prst="rect">
            <a:avLst/>
          </a:prstGeom>
          <a:noFill/>
        </p:spPr>
        <p:txBody>
          <a:bodyPr wrap="square" rtlCol="0">
            <a:spAutoFit/>
          </a:bodyPr>
          <a:lstStyle/>
          <a:p>
            <a:pPr lvl="0"/>
            <a:r>
              <a:rPr lang="nl-NL" sz="2600" i="1" dirty="0"/>
              <a:t>2 Thess.2:3-4,6-7: </a:t>
            </a:r>
          </a:p>
          <a:p>
            <a:pPr lvl="0"/>
            <a:r>
              <a:rPr lang="nl-NL" sz="2600" i="1" dirty="0"/>
              <a:t>Laat niemand u op enigerlei misleiden. Want, tenzij eerst de afval gekomen is en de mens van de wetteloosheid, de zoon van het verderf, geopenbaard is, de tegenstander, die zich ook verheft boven al wat God genoemd of als God vereerd wordt, zodat hij in de tempel van God gaat zitten en zichzelf als God voordoet. En u weet wat hem nu weerhoudt, opdat hij op zijn eigen tijd geopenbaard wordt. Want het geheim van de wetteloosheid is al werkzaam. Alleen is er iemand die hem nu weerhoudt, totdat hij uit het midden verdwenen is.</a:t>
            </a:r>
            <a:endParaRPr lang="nl-NL" sz="2600" dirty="0"/>
          </a:p>
        </p:txBody>
      </p:sp>
    </p:spTree>
    <p:extLst>
      <p:ext uri="{BB962C8B-B14F-4D97-AF65-F5344CB8AC3E}">
        <p14:creationId xmlns:p14="http://schemas.microsoft.com/office/powerpoint/2010/main" val="2953353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44348E45-C482-1ED5-2A8D-ABC729573C2F}"/>
              </a:ext>
            </a:extLst>
          </p:cNvPr>
          <p:cNvPicPr>
            <a:picLocks noChangeAspect="1"/>
          </p:cNvPicPr>
          <p:nvPr/>
        </p:nvPicPr>
        <p:blipFill rotWithShape="1">
          <a:blip r:embed="rId2"/>
          <a:srcRect t="61392" b="16171"/>
          <a:stretch/>
        </p:blipFill>
        <p:spPr>
          <a:xfrm>
            <a:off x="0" y="0"/>
            <a:ext cx="12196561" cy="1824361"/>
          </a:xfrm>
          <a:prstGeom prst="rect">
            <a:avLst/>
          </a:prstGeom>
        </p:spPr>
      </p:pic>
      <p:sp>
        <p:nvSpPr>
          <p:cNvPr id="8" name="Tekstvak 7">
            <a:extLst>
              <a:ext uri="{FF2B5EF4-FFF2-40B4-BE49-F238E27FC236}">
                <a16:creationId xmlns:a16="http://schemas.microsoft.com/office/drawing/2014/main" id="{2095BF93-5497-3DB3-FEA7-392BDF9784C6}"/>
              </a:ext>
            </a:extLst>
          </p:cNvPr>
          <p:cNvSpPr txBox="1"/>
          <p:nvPr/>
        </p:nvSpPr>
        <p:spPr>
          <a:xfrm>
            <a:off x="844690" y="2175558"/>
            <a:ext cx="10342293" cy="4093428"/>
          </a:xfrm>
          <a:prstGeom prst="rect">
            <a:avLst/>
          </a:prstGeom>
          <a:noFill/>
        </p:spPr>
        <p:txBody>
          <a:bodyPr wrap="square" rtlCol="0">
            <a:spAutoFit/>
          </a:bodyPr>
          <a:lstStyle/>
          <a:p>
            <a:r>
              <a:rPr lang="nl-NL" sz="2600" i="1" dirty="0"/>
              <a:t>Mat.24:29-31</a:t>
            </a:r>
          </a:p>
          <a:p>
            <a:pPr algn="l"/>
            <a:r>
              <a:rPr lang="nl-NL" sz="2600" b="0" i="1" dirty="0">
                <a:effectLst/>
                <a:highlight>
                  <a:srgbClr val="FFFFFF"/>
                </a:highlight>
              </a:rPr>
              <a:t>En meteen </a:t>
            </a:r>
            <a:r>
              <a:rPr lang="nl-NL" sz="2600" b="1" i="1" dirty="0">
                <a:effectLst/>
                <a:highlight>
                  <a:srgbClr val="FFFFFF"/>
                </a:highlight>
              </a:rPr>
              <a:t>na de verdrukking </a:t>
            </a:r>
            <a:r>
              <a:rPr lang="nl-NL" sz="2600" b="0" i="1" dirty="0">
                <a:effectLst/>
                <a:highlight>
                  <a:srgbClr val="FFFFFF"/>
                </a:highlight>
              </a:rPr>
              <a:t>van die dagen zal de zon verduisterd worden en de maan zal zijn schijnsel niet geven en de sterren zullen van de hemel vallen en de krachten van de hemelen zullen heftig bewogen worden.</a:t>
            </a:r>
          </a:p>
          <a:p>
            <a:pPr algn="l"/>
            <a:r>
              <a:rPr lang="nl-NL" sz="2600" b="0" i="1" dirty="0">
                <a:effectLst/>
                <a:highlight>
                  <a:srgbClr val="FFFFFF"/>
                </a:highlight>
              </a:rPr>
              <a:t>En dan zal aan de hemel het teken van de Zoon des mensen verschijnen; en dan zullen al de stammen van de aarde rouw bedrijven en zij zullen de Zoon des mensen zien, </a:t>
            </a:r>
            <a:r>
              <a:rPr lang="nl-NL" sz="2600" b="1" i="1" dirty="0">
                <a:effectLst/>
                <a:highlight>
                  <a:srgbClr val="FFFFFF"/>
                </a:highlight>
              </a:rPr>
              <a:t>als Hij op de wolken van de hemel komt </a:t>
            </a:r>
            <a:r>
              <a:rPr lang="nl-NL" sz="2600" b="0" i="1" dirty="0">
                <a:effectLst/>
                <a:highlight>
                  <a:srgbClr val="FFFFFF"/>
                </a:highlight>
              </a:rPr>
              <a:t>met grote kracht en heerlijkheid. En Hij zal Zijn engelen uitzenden </a:t>
            </a:r>
            <a:r>
              <a:rPr lang="nl-NL" sz="2600" b="1" i="1" dirty="0">
                <a:effectLst/>
                <a:highlight>
                  <a:srgbClr val="FFFFFF"/>
                </a:highlight>
              </a:rPr>
              <a:t>onder luid bazuingeschal</a:t>
            </a:r>
            <a:r>
              <a:rPr lang="nl-NL" sz="2600" b="0" i="1" dirty="0">
                <a:effectLst/>
                <a:highlight>
                  <a:srgbClr val="FFFFFF"/>
                </a:highlight>
              </a:rPr>
              <a:t>, en zij zullen Zijn </a:t>
            </a:r>
            <a:r>
              <a:rPr lang="nl-NL" sz="2600" b="1" i="1" dirty="0">
                <a:effectLst/>
                <a:highlight>
                  <a:srgbClr val="FFFFFF"/>
                </a:highlight>
              </a:rPr>
              <a:t>uitverkorenen bijeenbrengen </a:t>
            </a:r>
            <a:r>
              <a:rPr lang="nl-NL" sz="2600" b="0" i="1" dirty="0">
                <a:effectLst/>
                <a:highlight>
                  <a:srgbClr val="FFFFFF"/>
                </a:highlight>
              </a:rPr>
              <a:t>uit de vier windstreken, van het ene uiterste van de hemelen tot het andere uiterste ervan.</a:t>
            </a:r>
          </a:p>
        </p:txBody>
      </p:sp>
      <p:sp>
        <p:nvSpPr>
          <p:cNvPr id="7" name="Tekstvak 6">
            <a:extLst>
              <a:ext uri="{FF2B5EF4-FFF2-40B4-BE49-F238E27FC236}">
                <a16:creationId xmlns:a16="http://schemas.microsoft.com/office/drawing/2014/main" id="{384101A7-44AB-884B-C03D-8E1C2FB06634}"/>
              </a:ext>
            </a:extLst>
          </p:cNvPr>
          <p:cNvSpPr txBox="1"/>
          <p:nvPr/>
        </p:nvSpPr>
        <p:spPr>
          <a:xfrm>
            <a:off x="488272" y="589014"/>
            <a:ext cx="1837554" cy="646331"/>
          </a:xfrm>
          <a:prstGeom prst="rect">
            <a:avLst/>
          </a:prstGeom>
          <a:noFill/>
        </p:spPr>
        <p:txBody>
          <a:bodyPr wrap="none" rtlCol="0">
            <a:spAutoFit/>
          </a:bodyPr>
          <a:lstStyle/>
          <a:p>
            <a:r>
              <a:rPr lang="nl-NL" sz="3600" b="1" dirty="0">
                <a:solidFill>
                  <a:schemeClr val="bg1"/>
                </a:solidFill>
              </a:rPr>
              <a:t>Post-</a:t>
            </a:r>
            <a:r>
              <a:rPr lang="nl-NL" sz="3600" b="1" dirty="0" err="1">
                <a:solidFill>
                  <a:schemeClr val="bg1"/>
                </a:solidFill>
              </a:rPr>
              <a:t>trib</a:t>
            </a:r>
            <a:endParaRPr lang="nl-NL" sz="3600" b="1" dirty="0">
              <a:solidFill>
                <a:schemeClr val="bg1"/>
              </a:solidFill>
            </a:endParaRPr>
          </a:p>
        </p:txBody>
      </p:sp>
    </p:spTree>
    <p:extLst>
      <p:ext uri="{BB962C8B-B14F-4D97-AF65-F5344CB8AC3E}">
        <p14:creationId xmlns:p14="http://schemas.microsoft.com/office/powerpoint/2010/main" val="604279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0FB799D1-5B38-8732-3FEA-12194E9190A2}"/>
              </a:ext>
            </a:extLst>
          </p:cNvPr>
          <p:cNvPicPr>
            <a:picLocks noChangeAspect="1"/>
          </p:cNvPicPr>
          <p:nvPr/>
        </p:nvPicPr>
        <p:blipFill rotWithShape="1">
          <a:blip r:embed="rId2"/>
          <a:srcRect t="61392" b="16171"/>
          <a:stretch/>
        </p:blipFill>
        <p:spPr>
          <a:xfrm>
            <a:off x="0" y="0"/>
            <a:ext cx="12196561" cy="1824361"/>
          </a:xfrm>
          <a:prstGeom prst="rect">
            <a:avLst/>
          </a:prstGeom>
        </p:spPr>
      </p:pic>
      <p:sp>
        <p:nvSpPr>
          <p:cNvPr id="4" name="Tekstvak 3">
            <a:extLst>
              <a:ext uri="{FF2B5EF4-FFF2-40B4-BE49-F238E27FC236}">
                <a16:creationId xmlns:a16="http://schemas.microsoft.com/office/drawing/2014/main" id="{2938DD28-C548-4ABF-A9AF-1AC827D9481C}"/>
              </a:ext>
            </a:extLst>
          </p:cNvPr>
          <p:cNvSpPr txBox="1"/>
          <p:nvPr/>
        </p:nvSpPr>
        <p:spPr>
          <a:xfrm>
            <a:off x="488272" y="589014"/>
            <a:ext cx="8029314" cy="646331"/>
          </a:xfrm>
          <a:prstGeom prst="rect">
            <a:avLst/>
          </a:prstGeom>
          <a:noFill/>
        </p:spPr>
        <p:txBody>
          <a:bodyPr wrap="none" rtlCol="0">
            <a:spAutoFit/>
          </a:bodyPr>
          <a:lstStyle/>
          <a:p>
            <a:r>
              <a:rPr lang="nl-NL" sz="3600" b="1" dirty="0">
                <a:solidFill>
                  <a:schemeClr val="bg1"/>
                </a:solidFill>
              </a:rPr>
              <a:t>Gemeente moet weg zijn voor AC komt…</a:t>
            </a:r>
          </a:p>
        </p:txBody>
      </p:sp>
      <p:sp>
        <p:nvSpPr>
          <p:cNvPr id="8" name="Tekstvak 7">
            <a:extLst>
              <a:ext uri="{FF2B5EF4-FFF2-40B4-BE49-F238E27FC236}">
                <a16:creationId xmlns:a16="http://schemas.microsoft.com/office/drawing/2014/main" id="{2095BF93-5497-3DB3-FEA7-392BDF9784C6}"/>
              </a:ext>
            </a:extLst>
          </p:cNvPr>
          <p:cNvSpPr txBox="1"/>
          <p:nvPr/>
        </p:nvSpPr>
        <p:spPr>
          <a:xfrm>
            <a:off x="885879" y="2140540"/>
            <a:ext cx="10951893" cy="3693319"/>
          </a:xfrm>
          <a:prstGeom prst="rect">
            <a:avLst/>
          </a:prstGeom>
          <a:noFill/>
        </p:spPr>
        <p:txBody>
          <a:bodyPr wrap="square" rtlCol="0">
            <a:spAutoFit/>
          </a:bodyPr>
          <a:lstStyle/>
          <a:p>
            <a:pPr lvl="0"/>
            <a:r>
              <a:rPr lang="nl-NL" sz="2600" i="1" dirty="0"/>
              <a:t>2 Thess.2:3-4,6-7: </a:t>
            </a:r>
          </a:p>
          <a:p>
            <a:pPr lvl="0"/>
            <a:r>
              <a:rPr lang="nl-NL" sz="2600" i="1" dirty="0"/>
              <a:t>Laat niemand u op enigerlei misleiden. Want, tenzij eerst de afval gekomen is en de mens van de wetteloosheid, de zoon van het verderf, geopenbaard is, de tegenstander, die zich ook verheft boven al wat God genoemd of als God vereerd wordt, zodat hij in de tempel van God gaat zitten en zichzelf als God voordoet. En u weet wat hem (AC) nu weerhoudt, opdat hij op zijn eigen tijd geopenbaard wordt. Want het geheim van de wetteloosheid is al werkzaam. Alleen is er iemand (HG) die hem (AC) nu weerhoudt, totdat hij (HG) uit het midden verdwenen is.</a:t>
            </a:r>
            <a:endParaRPr lang="nl-NL" sz="2600" dirty="0"/>
          </a:p>
        </p:txBody>
      </p:sp>
    </p:spTree>
    <p:extLst>
      <p:ext uri="{BB962C8B-B14F-4D97-AF65-F5344CB8AC3E}">
        <p14:creationId xmlns:p14="http://schemas.microsoft.com/office/powerpoint/2010/main" val="3864312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0FB799D1-5B38-8732-3FEA-12194E9190A2}"/>
              </a:ext>
            </a:extLst>
          </p:cNvPr>
          <p:cNvPicPr>
            <a:picLocks noChangeAspect="1"/>
          </p:cNvPicPr>
          <p:nvPr/>
        </p:nvPicPr>
        <p:blipFill rotWithShape="1">
          <a:blip r:embed="rId2"/>
          <a:srcRect t="61392" b="16171"/>
          <a:stretch/>
        </p:blipFill>
        <p:spPr>
          <a:xfrm>
            <a:off x="0" y="0"/>
            <a:ext cx="12196561" cy="1824361"/>
          </a:xfrm>
          <a:prstGeom prst="rect">
            <a:avLst/>
          </a:prstGeom>
        </p:spPr>
      </p:pic>
      <p:sp>
        <p:nvSpPr>
          <p:cNvPr id="4" name="Tekstvak 3">
            <a:extLst>
              <a:ext uri="{FF2B5EF4-FFF2-40B4-BE49-F238E27FC236}">
                <a16:creationId xmlns:a16="http://schemas.microsoft.com/office/drawing/2014/main" id="{2938DD28-C548-4ABF-A9AF-1AC827D9481C}"/>
              </a:ext>
            </a:extLst>
          </p:cNvPr>
          <p:cNvSpPr txBox="1"/>
          <p:nvPr/>
        </p:nvSpPr>
        <p:spPr>
          <a:xfrm>
            <a:off x="488272" y="589014"/>
            <a:ext cx="7987636" cy="646331"/>
          </a:xfrm>
          <a:prstGeom prst="rect">
            <a:avLst/>
          </a:prstGeom>
          <a:noFill/>
        </p:spPr>
        <p:txBody>
          <a:bodyPr wrap="none" rtlCol="0">
            <a:spAutoFit/>
          </a:bodyPr>
          <a:lstStyle/>
          <a:p>
            <a:r>
              <a:rPr lang="nl-NL" sz="3600" b="1" dirty="0">
                <a:solidFill>
                  <a:schemeClr val="bg1"/>
                </a:solidFill>
              </a:rPr>
              <a:t>Gemeente moet weg zijn voor AC komt…</a:t>
            </a:r>
          </a:p>
        </p:txBody>
      </p:sp>
      <p:sp>
        <p:nvSpPr>
          <p:cNvPr id="8" name="Tekstvak 7">
            <a:extLst>
              <a:ext uri="{FF2B5EF4-FFF2-40B4-BE49-F238E27FC236}">
                <a16:creationId xmlns:a16="http://schemas.microsoft.com/office/drawing/2014/main" id="{2095BF93-5497-3DB3-FEA7-392BDF9784C6}"/>
              </a:ext>
            </a:extLst>
          </p:cNvPr>
          <p:cNvSpPr txBox="1"/>
          <p:nvPr/>
        </p:nvSpPr>
        <p:spPr>
          <a:xfrm>
            <a:off x="885879" y="2140540"/>
            <a:ext cx="10951893" cy="2092881"/>
          </a:xfrm>
          <a:prstGeom prst="rect">
            <a:avLst/>
          </a:prstGeom>
          <a:noFill/>
        </p:spPr>
        <p:txBody>
          <a:bodyPr wrap="square" rtlCol="0">
            <a:spAutoFit/>
          </a:bodyPr>
          <a:lstStyle/>
          <a:p>
            <a:pPr lvl="0"/>
            <a:r>
              <a:rPr lang="nl-NL" sz="2600" i="1" dirty="0">
                <a:effectLst/>
                <a:ea typeface="Verdana" panose="020B0604030504040204" pitchFamily="34" charset="0"/>
                <a:cs typeface="Times New Roman" panose="02020603050405020304" pitchFamily="18" charset="0"/>
              </a:rPr>
              <a:t>Mat.24:21-22: </a:t>
            </a:r>
          </a:p>
          <a:p>
            <a:pPr lvl="0"/>
            <a:r>
              <a:rPr lang="nl-NL" sz="2600" i="1" dirty="0">
                <a:effectLst/>
                <a:ea typeface="Verdana" panose="020B0604030504040204" pitchFamily="34" charset="0"/>
                <a:cs typeface="Times New Roman" panose="02020603050405020304" pitchFamily="18" charset="0"/>
              </a:rPr>
              <a:t>Want dan zal er </a:t>
            </a:r>
            <a:r>
              <a:rPr lang="nl-NL" sz="2600" b="1" i="1" dirty="0">
                <a:effectLst/>
                <a:ea typeface="Verdana" panose="020B0604030504040204" pitchFamily="34" charset="0"/>
                <a:cs typeface="Times New Roman" panose="02020603050405020304" pitchFamily="18" charset="0"/>
              </a:rPr>
              <a:t>een grote verdrukking </a:t>
            </a:r>
            <a:r>
              <a:rPr lang="nl-NL" sz="2600" i="1" dirty="0">
                <a:effectLst/>
                <a:ea typeface="Verdana" panose="020B0604030504040204" pitchFamily="34" charset="0"/>
                <a:cs typeface="Times New Roman" panose="02020603050405020304" pitchFamily="18" charset="0"/>
              </a:rPr>
              <a:t>zijn, zoals er niet geweest is vanaf het begin van de wereld, tot nu toe, en zoals er ook nooit meer zijn zal. En als die dagen niet ingekort werden, zou er geen vlees behouden worden; maar </a:t>
            </a:r>
            <a:r>
              <a:rPr lang="nl-NL" sz="2600" b="1" i="1" dirty="0">
                <a:effectLst/>
                <a:ea typeface="Verdana" panose="020B0604030504040204" pitchFamily="34" charset="0"/>
                <a:cs typeface="Times New Roman" panose="02020603050405020304" pitchFamily="18" charset="0"/>
              </a:rPr>
              <a:t>ter wille van de uitverkorenen zullen die dagen ingekort worden</a:t>
            </a:r>
            <a:r>
              <a:rPr lang="nl-NL" sz="2600" i="1" dirty="0">
                <a:effectLst/>
                <a:ea typeface="Verdana" panose="020B0604030504040204" pitchFamily="34" charset="0"/>
                <a:cs typeface="Times New Roman" panose="02020603050405020304" pitchFamily="18" charset="0"/>
              </a:rPr>
              <a:t>.</a:t>
            </a:r>
            <a:endParaRPr lang="nl-NL" sz="2600" dirty="0"/>
          </a:p>
        </p:txBody>
      </p:sp>
    </p:spTree>
    <p:extLst>
      <p:ext uri="{BB962C8B-B14F-4D97-AF65-F5344CB8AC3E}">
        <p14:creationId xmlns:p14="http://schemas.microsoft.com/office/powerpoint/2010/main" val="21984384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0FB799D1-5B38-8732-3FEA-12194E9190A2}"/>
              </a:ext>
            </a:extLst>
          </p:cNvPr>
          <p:cNvPicPr>
            <a:picLocks noChangeAspect="1"/>
          </p:cNvPicPr>
          <p:nvPr/>
        </p:nvPicPr>
        <p:blipFill rotWithShape="1">
          <a:blip r:embed="rId2"/>
          <a:srcRect t="61392" b="16171"/>
          <a:stretch/>
        </p:blipFill>
        <p:spPr>
          <a:xfrm>
            <a:off x="0" y="0"/>
            <a:ext cx="12196561" cy="1824361"/>
          </a:xfrm>
          <a:prstGeom prst="rect">
            <a:avLst/>
          </a:prstGeom>
        </p:spPr>
      </p:pic>
      <p:sp>
        <p:nvSpPr>
          <p:cNvPr id="4" name="Tekstvak 3">
            <a:extLst>
              <a:ext uri="{FF2B5EF4-FFF2-40B4-BE49-F238E27FC236}">
                <a16:creationId xmlns:a16="http://schemas.microsoft.com/office/drawing/2014/main" id="{2938DD28-C548-4ABF-A9AF-1AC827D9481C}"/>
              </a:ext>
            </a:extLst>
          </p:cNvPr>
          <p:cNvSpPr txBox="1"/>
          <p:nvPr/>
        </p:nvSpPr>
        <p:spPr>
          <a:xfrm>
            <a:off x="488272" y="589014"/>
            <a:ext cx="7987636" cy="646331"/>
          </a:xfrm>
          <a:prstGeom prst="rect">
            <a:avLst/>
          </a:prstGeom>
          <a:noFill/>
        </p:spPr>
        <p:txBody>
          <a:bodyPr wrap="none" rtlCol="0">
            <a:spAutoFit/>
          </a:bodyPr>
          <a:lstStyle/>
          <a:p>
            <a:r>
              <a:rPr lang="nl-NL" sz="3600" b="1" dirty="0">
                <a:solidFill>
                  <a:schemeClr val="bg1"/>
                </a:solidFill>
              </a:rPr>
              <a:t>Gemeente moet weg zijn voor AC komt…</a:t>
            </a:r>
          </a:p>
        </p:txBody>
      </p:sp>
      <p:sp>
        <p:nvSpPr>
          <p:cNvPr id="8" name="Tekstvak 7">
            <a:extLst>
              <a:ext uri="{FF2B5EF4-FFF2-40B4-BE49-F238E27FC236}">
                <a16:creationId xmlns:a16="http://schemas.microsoft.com/office/drawing/2014/main" id="{2095BF93-5497-3DB3-FEA7-392BDF9784C6}"/>
              </a:ext>
            </a:extLst>
          </p:cNvPr>
          <p:cNvSpPr txBox="1"/>
          <p:nvPr/>
        </p:nvSpPr>
        <p:spPr>
          <a:xfrm>
            <a:off x="885879" y="2140540"/>
            <a:ext cx="10951893" cy="2492990"/>
          </a:xfrm>
          <a:prstGeom prst="rect">
            <a:avLst/>
          </a:prstGeom>
          <a:noFill/>
        </p:spPr>
        <p:txBody>
          <a:bodyPr wrap="square" rtlCol="0">
            <a:spAutoFit/>
          </a:bodyPr>
          <a:lstStyle/>
          <a:p>
            <a:pPr lvl="0"/>
            <a:r>
              <a:rPr lang="nl-NL" sz="2600" i="1" dirty="0">
                <a:effectLst/>
                <a:ea typeface="Verdana" panose="020B0604030504040204" pitchFamily="34" charset="0"/>
                <a:cs typeface="Times New Roman" panose="02020603050405020304" pitchFamily="18" charset="0"/>
              </a:rPr>
              <a:t>Openb.7:13-14: </a:t>
            </a:r>
          </a:p>
          <a:p>
            <a:pPr lvl="0"/>
            <a:r>
              <a:rPr lang="nl-NL" sz="2600" i="1" dirty="0">
                <a:effectLst/>
                <a:ea typeface="Verdana" panose="020B0604030504040204" pitchFamily="34" charset="0"/>
                <a:cs typeface="Times New Roman" panose="02020603050405020304" pitchFamily="18" charset="0"/>
              </a:rPr>
              <a:t>En een van de ouderlingen antwoordde en zei tegen mij: Dezen, die bekleed zijn met witte gewaden, wie zijn zij en waar zijn zij vandaan gekomen? En ik zei tegen hem: U weet het, mijn heer. En hij zei tegen mij: </a:t>
            </a:r>
            <a:r>
              <a:rPr lang="nl-NL" sz="2600" b="1" i="1" dirty="0">
                <a:effectLst/>
                <a:ea typeface="Verdana" panose="020B0604030504040204" pitchFamily="34" charset="0"/>
                <a:cs typeface="Times New Roman" panose="02020603050405020304" pitchFamily="18" charset="0"/>
              </a:rPr>
              <a:t>Dezen zijn het die uit de grote verdrukking komen</a:t>
            </a:r>
            <a:r>
              <a:rPr lang="nl-NL" sz="2600" i="1" dirty="0">
                <a:effectLst/>
                <a:ea typeface="Verdana" panose="020B0604030504040204" pitchFamily="34" charset="0"/>
                <a:cs typeface="Times New Roman" panose="02020603050405020304" pitchFamily="18" charset="0"/>
              </a:rPr>
              <a:t>; en zij hebben hun gewaden gewassen en hebben hun gewaden wit gemaakt in het bloed van het Lam.</a:t>
            </a:r>
            <a:endParaRPr lang="nl-NL" sz="2600" dirty="0"/>
          </a:p>
        </p:txBody>
      </p:sp>
    </p:spTree>
    <p:extLst>
      <p:ext uri="{BB962C8B-B14F-4D97-AF65-F5344CB8AC3E}">
        <p14:creationId xmlns:p14="http://schemas.microsoft.com/office/powerpoint/2010/main" val="16480901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0FB799D1-5B38-8732-3FEA-12194E9190A2}"/>
              </a:ext>
            </a:extLst>
          </p:cNvPr>
          <p:cNvPicPr>
            <a:picLocks noChangeAspect="1"/>
          </p:cNvPicPr>
          <p:nvPr/>
        </p:nvPicPr>
        <p:blipFill rotWithShape="1">
          <a:blip r:embed="rId2"/>
          <a:srcRect t="61392" b="16171"/>
          <a:stretch/>
        </p:blipFill>
        <p:spPr>
          <a:xfrm>
            <a:off x="0" y="0"/>
            <a:ext cx="12196561" cy="1824361"/>
          </a:xfrm>
          <a:prstGeom prst="rect">
            <a:avLst/>
          </a:prstGeom>
        </p:spPr>
      </p:pic>
      <p:sp>
        <p:nvSpPr>
          <p:cNvPr id="4" name="Tekstvak 3">
            <a:extLst>
              <a:ext uri="{FF2B5EF4-FFF2-40B4-BE49-F238E27FC236}">
                <a16:creationId xmlns:a16="http://schemas.microsoft.com/office/drawing/2014/main" id="{2938DD28-C548-4ABF-A9AF-1AC827D9481C}"/>
              </a:ext>
            </a:extLst>
          </p:cNvPr>
          <p:cNvSpPr txBox="1"/>
          <p:nvPr/>
        </p:nvSpPr>
        <p:spPr>
          <a:xfrm>
            <a:off x="488272" y="589014"/>
            <a:ext cx="7987636" cy="646331"/>
          </a:xfrm>
          <a:prstGeom prst="rect">
            <a:avLst/>
          </a:prstGeom>
          <a:noFill/>
        </p:spPr>
        <p:txBody>
          <a:bodyPr wrap="none" rtlCol="0">
            <a:spAutoFit/>
          </a:bodyPr>
          <a:lstStyle/>
          <a:p>
            <a:r>
              <a:rPr lang="nl-NL" sz="3600" b="1" dirty="0">
                <a:solidFill>
                  <a:schemeClr val="bg1"/>
                </a:solidFill>
              </a:rPr>
              <a:t>Gemeente moet weg zijn voor AC komt…</a:t>
            </a:r>
          </a:p>
        </p:txBody>
      </p:sp>
      <p:sp>
        <p:nvSpPr>
          <p:cNvPr id="8" name="Tekstvak 7">
            <a:extLst>
              <a:ext uri="{FF2B5EF4-FFF2-40B4-BE49-F238E27FC236}">
                <a16:creationId xmlns:a16="http://schemas.microsoft.com/office/drawing/2014/main" id="{2095BF93-5497-3DB3-FEA7-392BDF9784C6}"/>
              </a:ext>
            </a:extLst>
          </p:cNvPr>
          <p:cNvSpPr txBox="1"/>
          <p:nvPr/>
        </p:nvSpPr>
        <p:spPr>
          <a:xfrm>
            <a:off x="885879" y="2140540"/>
            <a:ext cx="10951893" cy="3293209"/>
          </a:xfrm>
          <a:prstGeom prst="rect">
            <a:avLst/>
          </a:prstGeom>
          <a:noFill/>
        </p:spPr>
        <p:txBody>
          <a:bodyPr wrap="square" rtlCol="0">
            <a:spAutoFit/>
          </a:bodyPr>
          <a:lstStyle/>
          <a:p>
            <a:pPr lvl="0"/>
            <a:r>
              <a:rPr lang="nl-NL" sz="2600" i="1" kern="100" dirty="0">
                <a:effectLst/>
                <a:ea typeface="Verdana" panose="020B0604030504040204" pitchFamily="34" charset="0"/>
                <a:cs typeface="Times New Roman" panose="02020603050405020304" pitchFamily="18" charset="0"/>
              </a:rPr>
              <a:t>Op.12:11: </a:t>
            </a:r>
          </a:p>
          <a:p>
            <a:pPr lvl="0"/>
            <a:r>
              <a:rPr lang="nl-NL" sz="2600" i="1" kern="100" dirty="0">
                <a:effectLst/>
                <a:ea typeface="Verdana" panose="020B0604030504040204" pitchFamily="34" charset="0"/>
                <a:cs typeface="Times New Roman" panose="02020603050405020304" pitchFamily="18" charset="0"/>
              </a:rPr>
              <a:t>En zij hebben hem </a:t>
            </a:r>
            <a:r>
              <a:rPr lang="nl-NL" sz="2600" b="1" i="1" kern="100" dirty="0">
                <a:effectLst/>
                <a:ea typeface="Verdana" panose="020B0604030504040204" pitchFamily="34" charset="0"/>
                <a:cs typeface="Times New Roman" panose="02020603050405020304" pitchFamily="18" charset="0"/>
              </a:rPr>
              <a:t>overwonnen </a:t>
            </a:r>
            <a:r>
              <a:rPr lang="nl-NL" sz="2600" i="1" kern="100" dirty="0">
                <a:effectLst/>
                <a:ea typeface="Verdana" panose="020B0604030504040204" pitchFamily="34" charset="0"/>
                <a:cs typeface="Times New Roman" panose="02020603050405020304" pitchFamily="18" charset="0"/>
              </a:rPr>
              <a:t>door het bloed van het Lam..</a:t>
            </a:r>
            <a:endParaRPr lang="nl-NL" sz="2600" kern="100" dirty="0">
              <a:effectLst/>
              <a:ea typeface="Verdana" panose="020B0604030504040204" pitchFamily="34" charset="0"/>
              <a:cs typeface="Times New Roman" panose="02020603050405020304" pitchFamily="18" charset="0"/>
            </a:endParaRPr>
          </a:p>
          <a:p>
            <a:pPr lvl="0"/>
            <a:endParaRPr lang="nl-NL" sz="2600" i="1" kern="100" dirty="0">
              <a:effectLst/>
              <a:ea typeface="Verdana" panose="020B0604030504040204" pitchFamily="34" charset="0"/>
              <a:cs typeface="Times New Roman" panose="02020603050405020304" pitchFamily="18" charset="0"/>
            </a:endParaRPr>
          </a:p>
          <a:p>
            <a:pPr lvl="0"/>
            <a:r>
              <a:rPr lang="nl-NL" sz="2600" i="1" kern="100" dirty="0">
                <a:effectLst/>
                <a:ea typeface="Verdana" panose="020B0604030504040204" pitchFamily="34" charset="0"/>
                <a:cs typeface="Times New Roman" panose="02020603050405020304" pitchFamily="18" charset="0"/>
              </a:rPr>
              <a:t>Op.15:2: </a:t>
            </a:r>
          </a:p>
          <a:p>
            <a:pPr lvl="0"/>
            <a:r>
              <a:rPr lang="nl-NL" sz="2600" i="1" kern="100" dirty="0">
                <a:effectLst/>
                <a:ea typeface="Verdana" panose="020B0604030504040204" pitchFamily="34" charset="0"/>
                <a:cs typeface="Times New Roman" panose="02020603050405020304" pitchFamily="18" charset="0"/>
              </a:rPr>
              <a:t>En ik zag iets als een glazen zee, met vuur vermengd. En </a:t>
            </a:r>
            <a:r>
              <a:rPr lang="nl-NL" sz="2600" b="1" i="1" kern="100" dirty="0">
                <a:effectLst/>
                <a:ea typeface="Verdana" panose="020B0604030504040204" pitchFamily="34" charset="0"/>
                <a:cs typeface="Times New Roman" panose="02020603050405020304" pitchFamily="18" charset="0"/>
              </a:rPr>
              <a:t>de overwinnaars van het beest, van zijn beeld, van zijn merkteken en van het getal van zijn naam </a:t>
            </a:r>
            <a:r>
              <a:rPr lang="nl-NL" sz="2600" i="1" kern="100" dirty="0">
                <a:effectLst/>
                <a:ea typeface="Verdana" panose="020B0604030504040204" pitchFamily="34" charset="0"/>
                <a:cs typeface="Times New Roman" panose="02020603050405020304" pitchFamily="18" charset="0"/>
              </a:rPr>
              <a:t>stonden bij de glazen zee…</a:t>
            </a:r>
            <a:endParaRPr lang="nl-NL" sz="2600" kern="100" dirty="0">
              <a:effectLst/>
              <a:ea typeface="Verdana" panose="020B0604030504040204" pitchFamily="34" charset="0"/>
              <a:cs typeface="Times New Roman" panose="02020603050405020304" pitchFamily="18" charset="0"/>
            </a:endParaRPr>
          </a:p>
          <a:p>
            <a:pPr lvl="0"/>
            <a:endParaRPr lang="nl-NL" sz="2600" dirty="0"/>
          </a:p>
        </p:txBody>
      </p:sp>
    </p:spTree>
    <p:extLst>
      <p:ext uri="{BB962C8B-B14F-4D97-AF65-F5344CB8AC3E}">
        <p14:creationId xmlns:p14="http://schemas.microsoft.com/office/powerpoint/2010/main" val="143338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barn(inVertical)">
                                      <p:cBhvr>
                                        <p:cTn id="7" dur="500"/>
                                        <p:tgtEl>
                                          <p:spTgt spid="8">
                                            <p:txEl>
                                              <p:pRg st="3" end="3"/>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4" end="4"/>
                                            </p:txEl>
                                          </p:spTgt>
                                        </p:tgtEl>
                                        <p:attrNameLst>
                                          <p:attrName>style.visibility</p:attrName>
                                        </p:attrNameLst>
                                      </p:cBhvr>
                                      <p:to>
                                        <p:strVal val="visible"/>
                                      </p:to>
                                    </p:set>
                                    <p:animEffect transition="in" filter="barn(inVertical)">
                                      <p:cBhvr>
                                        <p:cTn id="1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0FB799D1-5B38-8732-3FEA-12194E9190A2}"/>
              </a:ext>
            </a:extLst>
          </p:cNvPr>
          <p:cNvPicPr>
            <a:picLocks noChangeAspect="1"/>
          </p:cNvPicPr>
          <p:nvPr/>
        </p:nvPicPr>
        <p:blipFill rotWithShape="1">
          <a:blip r:embed="rId2"/>
          <a:srcRect t="61392" b="16171"/>
          <a:stretch/>
        </p:blipFill>
        <p:spPr>
          <a:xfrm>
            <a:off x="0" y="0"/>
            <a:ext cx="12196561" cy="1824361"/>
          </a:xfrm>
          <a:prstGeom prst="rect">
            <a:avLst/>
          </a:prstGeom>
        </p:spPr>
      </p:pic>
      <p:sp>
        <p:nvSpPr>
          <p:cNvPr id="4" name="Tekstvak 3">
            <a:extLst>
              <a:ext uri="{FF2B5EF4-FFF2-40B4-BE49-F238E27FC236}">
                <a16:creationId xmlns:a16="http://schemas.microsoft.com/office/drawing/2014/main" id="{2938DD28-C548-4ABF-A9AF-1AC827D9481C}"/>
              </a:ext>
            </a:extLst>
          </p:cNvPr>
          <p:cNvSpPr txBox="1"/>
          <p:nvPr/>
        </p:nvSpPr>
        <p:spPr>
          <a:xfrm>
            <a:off x="488272" y="589014"/>
            <a:ext cx="7987636" cy="646331"/>
          </a:xfrm>
          <a:prstGeom prst="rect">
            <a:avLst/>
          </a:prstGeom>
          <a:noFill/>
        </p:spPr>
        <p:txBody>
          <a:bodyPr wrap="none" rtlCol="0">
            <a:spAutoFit/>
          </a:bodyPr>
          <a:lstStyle/>
          <a:p>
            <a:r>
              <a:rPr lang="nl-NL" sz="3600" b="1" dirty="0">
                <a:solidFill>
                  <a:schemeClr val="bg1"/>
                </a:solidFill>
              </a:rPr>
              <a:t>Gemeente moet weg zijn voor AC komt…</a:t>
            </a:r>
          </a:p>
        </p:txBody>
      </p:sp>
      <p:sp>
        <p:nvSpPr>
          <p:cNvPr id="8" name="Tekstvak 7">
            <a:extLst>
              <a:ext uri="{FF2B5EF4-FFF2-40B4-BE49-F238E27FC236}">
                <a16:creationId xmlns:a16="http://schemas.microsoft.com/office/drawing/2014/main" id="{2095BF93-5497-3DB3-FEA7-392BDF9784C6}"/>
              </a:ext>
            </a:extLst>
          </p:cNvPr>
          <p:cNvSpPr txBox="1"/>
          <p:nvPr/>
        </p:nvSpPr>
        <p:spPr>
          <a:xfrm>
            <a:off x="885880" y="2140540"/>
            <a:ext cx="10630618" cy="4093428"/>
          </a:xfrm>
          <a:prstGeom prst="rect">
            <a:avLst/>
          </a:prstGeom>
          <a:noFill/>
        </p:spPr>
        <p:txBody>
          <a:bodyPr wrap="square" rtlCol="0">
            <a:spAutoFit/>
          </a:bodyPr>
          <a:lstStyle/>
          <a:p>
            <a:pPr lvl="0"/>
            <a:r>
              <a:rPr lang="nl-NL" sz="2600" i="1" kern="100" dirty="0">
                <a:effectLst/>
                <a:ea typeface="Verdana" panose="020B0604030504040204" pitchFamily="34" charset="0"/>
                <a:cs typeface="Times New Roman" panose="02020603050405020304" pitchFamily="18" charset="0"/>
              </a:rPr>
              <a:t>Op.20:4: </a:t>
            </a:r>
          </a:p>
          <a:p>
            <a:pPr lvl="0"/>
            <a:r>
              <a:rPr lang="nl-NL" sz="2600" i="1" kern="100" dirty="0">
                <a:effectLst/>
                <a:ea typeface="Verdana" panose="020B0604030504040204" pitchFamily="34" charset="0"/>
                <a:cs typeface="Times New Roman" panose="02020603050405020304" pitchFamily="18" charset="0"/>
              </a:rPr>
              <a:t>En ik zag tronen, en zij gingen daarop zitten, en het oordeel werd hun gegeven. En ik zag </a:t>
            </a:r>
            <a:r>
              <a:rPr lang="nl-NL" sz="2600" b="1" i="1" kern="100" dirty="0">
                <a:effectLst/>
                <a:ea typeface="Verdana" panose="020B0604030504040204" pitchFamily="34" charset="0"/>
                <a:cs typeface="Times New Roman" panose="02020603050405020304" pitchFamily="18" charset="0"/>
              </a:rPr>
              <a:t>de zielen van hen die onthoofd waren</a:t>
            </a:r>
            <a:r>
              <a:rPr lang="nl-NL" sz="2600" i="1" kern="100" dirty="0">
                <a:effectLst/>
                <a:ea typeface="Verdana" panose="020B0604030504040204" pitchFamily="34" charset="0"/>
                <a:cs typeface="Times New Roman" panose="02020603050405020304" pitchFamily="18" charset="0"/>
              </a:rPr>
              <a:t> om het getuigenis van Jezus en om het Woord van God, die het beest en zijn beeld niet hadden aanbeden, die het merkteken niet hadden ontvangen op hun voorhoofd en hun hand. En zij werden weer levend en gingen als koningen regeren met Christus, duizend jaar lang.</a:t>
            </a:r>
          </a:p>
          <a:p>
            <a:pPr lvl="0"/>
            <a:endParaRPr lang="nl-NL" sz="2600" i="1" kern="100" dirty="0">
              <a:ea typeface="Verdana" panose="020B0604030504040204" pitchFamily="34" charset="0"/>
              <a:cs typeface="Times New Roman" panose="02020603050405020304" pitchFamily="18" charset="0"/>
            </a:endParaRPr>
          </a:p>
          <a:p>
            <a:pPr lvl="0"/>
            <a:endParaRPr lang="nl-NL" sz="2600" i="1" kern="100" dirty="0">
              <a:effectLst/>
              <a:ea typeface="Verdana" panose="020B0604030504040204" pitchFamily="34" charset="0"/>
              <a:cs typeface="Times New Roman" panose="02020603050405020304" pitchFamily="18" charset="0"/>
            </a:endParaRPr>
          </a:p>
          <a:p>
            <a:pPr lvl="0"/>
            <a:r>
              <a:rPr lang="nl-NL" sz="2600" i="1" kern="100" dirty="0">
                <a:ea typeface="Verdana" panose="020B0604030504040204" pitchFamily="34" charset="0"/>
                <a:cs typeface="Times New Roman" panose="02020603050405020304" pitchFamily="18" charset="0"/>
              </a:rPr>
              <a:t>--</a:t>
            </a:r>
            <a:endParaRPr lang="nl-NL" sz="2600" dirty="0"/>
          </a:p>
        </p:txBody>
      </p:sp>
    </p:spTree>
    <p:extLst>
      <p:ext uri="{BB962C8B-B14F-4D97-AF65-F5344CB8AC3E}">
        <p14:creationId xmlns:p14="http://schemas.microsoft.com/office/powerpoint/2010/main" val="20436460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0FB799D1-5B38-8732-3FEA-12194E9190A2}"/>
              </a:ext>
            </a:extLst>
          </p:cNvPr>
          <p:cNvPicPr>
            <a:picLocks noChangeAspect="1"/>
          </p:cNvPicPr>
          <p:nvPr/>
        </p:nvPicPr>
        <p:blipFill rotWithShape="1">
          <a:blip r:embed="rId2"/>
          <a:srcRect t="61392" b="16171"/>
          <a:stretch/>
        </p:blipFill>
        <p:spPr>
          <a:xfrm>
            <a:off x="0" y="0"/>
            <a:ext cx="12196561" cy="1824361"/>
          </a:xfrm>
          <a:prstGeom prst="rect">
            <a:avLst/>
          </a:prstGeom>
        </p:spPr>
      </p:pic>
      <p:sp>
        <p:nvSpPr>
          <p:cNvPr id="4" name="Tekstvak 3">
            <a:extLst>
              <a:ext uri="{FF2B5EF4-FFF2-40B4-BE49-F238E27FC236}">
                <a16:creationId xmlns:a16="http://schemas.microsoft.com/office/drawing/2014/main" id="{2938DD28-C548-4ABF-A9AF-1AC827D9481C}"/>
              </a:ext>
            </a:extLst>
          </p:cNvPr>
          <p:cNvSpPr txBox="1"/>
          <p:nvPr/>
        </p:nvSpPr>
        <p:spPr>
          <a:xfrm>
            <a:off x="488272" y="589014"/>
            <a:ext cx="7613110" cy="646331"/>
          </a:xfrm>
          <a:prstGeom prst="rect">
            <a:avLst/>
          </a:prstGeom>
          <a:noFill/>
        </p:spPr>
        <p:txBody>
          <a:bodyPr wrap="none" rtlCol="0">
            <a:spAutoFit/>
          </a:bodyPr>
          <a:lstStyle/>
          <a:p>
            <a:r>
              <a:rPr lang="nl-NL" sz="3600" b="1" dirty="0">
                <a:solidFill>
                  <a:schemeClr val="bg1"/>
                </a:solidFill>
              </a:rPr>
              <a:t>7. Grote verdrukking alleen voor Joden</a:t>
            </a:r>
          </a:p>
        </p:txBody>
      </p:sp>
      <p:sp>
        <p:nvSpPr>
          <p:cNvPr id="8" name="Tekstvak 7">
            <a:extLst>
              <a:ext uri="{FF2B5EF4-FFF2-40B4-BE49-F238E27FC236}">
                <a16:creationId xmlns:a16="http://schemas.microsoft.com/office/drawing/2014/main" id="{2095BF93-5497-3DB3-FEA7-392BDF9784C6}"/>
              </a:ext>
            </a:extLst>
          </p:cNvPr>
          <p:cNvSpPr txBox="1"/>
          <p:nvPr/>
        </p:nvSpPr>
        <p:spPr>
          <a:xfrm>
            <a:off x="885880" y="2140540"/>
            <a:ext cx="10630618" cy="492443"/>
          </a:xfrm>
          <a:prstGeom prst="rect">
            <a:avLst/>
          </a:prstGeom>
          <a:noFill/>
        </p:spPr>
        <p:txBody>
          <a:bodyPr wrap="square" rtlCol="0">
            <a:spAutoFit/>
          </a:bodyPr>
          <a:lstStyle/>
          <a:p>
            <a:pPr lvl="0"/>
            <a:r>
              <a:rPr lang="nl-NL" sz="2600" kern="100" dirty="0">
                <a:effectLst/>
                <a:ea typeface="Verdana" panose="020B0604030504040204" pitchFamily="34" charset="0"/>
                <a:cs typeface="Times New Roman" panose="02020603050405020304" pitchFamily="18" charset="0"/>
              </a:rPr>
              <a:t>Basis van pre-</a:t>
            </a:r>
            <a:r>
              <a:rPr lang="nl-NL" sz="2600" kern="100" dirty="0" err="1">
                <a:effectLst/>
                <a:ea typeface="Verdana" panose="020B0604030504040204" pitchFamily="34" charset="0"/>
                <a:cs typeface="Times New Roman" panose="02020603050405020304" pitchFamily="18" charset="0"/>
              </a:rPr>
              <a:t>trib</a:t>
            </a:r>
            <a:r>
              <a:rPr lang="nl-NL" sz="2600" kern="100" dirty="0">
                <a:effectLst/>
                <a:ea typeface="Verdana" panose="020B0604030504040204" pitchFamily="34" charset="0"/>
                <a:cs typeface="Times New Roman" panose="02020603050405020304" pitchFamily="18" charset="0"/>
              </a:rPr>
              <a:t>-leer</a:t>
            </a:r>
          </a:p>
        </p:txBody>
      </p:sp>
      <p:sp>
        <p:nvSpPr>
          <p:cNvPr id="2" name="Ovaal 1">
            <a:extLst>
              <a:ext uri="{FF2B5EF4-FFF2-40B4-BE49-F238E27FC236}">
                <a16:creationId xmlns:a16="http://schemas.microsoft.com/office/drawing/2014/main" id="{B65912CD-18AF-3261-C6A5-6EBFEA433B1A}"/>
              </a:ext>
            </a:extLst>
          </p:cNvPr>
          <p:cNvSpPr/>
          <p:nvPr/>
        </p:nvSpPr>
        <p:spPr>
          <a:xfrm>
            <a:off x="998476" y="4065090"/>
            <a:ext cx="1485900" cy="1246909"/>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11946DA4-9ACC-333C-8340-2618AFC47A61}"/>
              </a:ext>
            </a:extLst>
          </p:cNvPr>
          <p:cNvSpPr txBox="1"/>
          <p:nvPr/>
        </p:nvSpPr>
        <p:spPr>
          <a:xfrm>
            <a:off x="1323668" y="4356120"/>
            <a:ext cx="1001769" cy="843308"/>
          </a:xfrm>
          <a:prstGeom prst="rect">
            <a:avLst/>
          </a:prstGeom>
          <a:noFill/>
        </p:spPr>
        <p:txBody>
          <a:bodyPr wrap="square" rtlCol="0">
            <a:spAutoFit/>
          </a:bodyPr>
          <a:lstStyle/>
          <a:p>
            <a:pPr>
              <a:lnSpc>
                <a:spcPct val="120000"/>
              </a:lnSpc>
            </a:pPr>
            <a:r>
              <a:rPr lang="nl-NL" sz="2200" dirty="0"/>
              <a:t>Israël</a:t>
            </a:r>
          </a:p>
          <a:p>
            <a:pPr marL="914400" lvl="1" indent="-457200">
              <a:buFont typeface="+mj-lt"/>
              <a:buAutoNum type="alphaLcParenR"/>
            </a:pPr>
            <a:endParaRPr lang="nl-NL" sz="2200" dirty="0"/>
          </a:p>
        </p:txBody>
      </p:sp>
      <p:sp>
        <p:nvSpPr>
          <p:cNvPr id="5" name="Ovaal 4">
            <a:extLst>
              <a:ext uri="{FF2B5EF4-FFF2-40B4-BE49-F238E27FC236}">
                <a16:creationId xmlns:a16="http://schemas.microsoft.com/office/drawing/2014/main" id="{6D5F34EE-42A8-FF54-B39D-54CFC112967F}"/>
              </a:ext>
            </a:extLst>
          </p:cNvPr>
          <p:cNvSpPr/>
          <p:nvPr/>
        </p:nvSpPr>
        <p:spPr>
          <a:xfrm>
            <a:off x="2809568" y="4065090"/>
            <a:ext cx="1485900" cy="1246909"/>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a:extLst>
              <a:ext uri="{FF2B5EF4-FFF2-40B4-BE49-F238E27FC236}">
                <a16:creationId xmlns:a16="http://schemas.microsoft.com/office/drawing/2014/main" id="{6AD2E9BA-193E-3024-4B65-BFCA4533930D}"/>
              </a:ext>
            </a:extLst>
          </p:cNvPr>
          <p:cNvSpPr txBox="1"/>
          <p:nvPr/>
        </p:nvSpPr>
        <p:spPr>
          <a:xfrm>
            <a:off x="3134760" y="4356120"/>
            <a:ext cx="1001769" cy="843308"/>
          </a:xfrm>
          <a:prstGeom prst="rect">
            <a:avLst/>
          </a:prstGeom>
          <a:noFill/>
        </p:spPr>
        <p:txBody>
          <a:bodyPr wrap="square" rtlCol="0">
            <a:spAutoFit/>
          </a:bodyPr>
          <a:lstStyle/>
          <a:p>
            <a:pPr>
              <a:lnSpc>
                <a:spcPct val="120000"/>
              </a:lnSpc>
            </a:pPr>
            <a:r>
              <a:rPr lang="nl-NL" sz="2200" dirty="0"/>
              <a:t>Kerk</a:t>
            </a:r>
          </a:p>
          <a:p>
            <a:pPr marL="914400" lvl="1" indent="-457200">
              <a:buFont typeface="+mj-lt"/>
              <a:buAutoNum type="alphaLcParenR"/>
            </a:pPr>
            <a:endParaRPr lang="nl-NL" sz="2200" dirty="0"/>
          </a:p>
        </p:txBody>
      </p:sp>
      <p:sp>
        <p:nvSpPr>
          <p:cNvPr id="14" name="Ovaal 13">
            <a:extLst>
              <a:ext uri="{FF2B5EF4-FFF2-40B4-BE49-F238E27FC236}">
                <a16:creationId xmlns:a16="http://schemas.microsoft.com/office/drawing/2014/main" id="{1BFD5C1A-40D6-3D56-F6B8-D8A8A6072624}"/>
              </a:ext>
            </a:extLst>
          </p:cNvPr>
          <p:cNvSpPr/>
          <p:nvPr/>
        </p:nvSpPr>
        <p:spPr>
          <a:xfrm>
            <a:off x="9081548" y="4065090"/>
            <a:ext cx="1485900" cy="1246909"/>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14">
            <a:extLst>
              <a:ext uri="{FF2B5EF4-FFF2-40B4-BE49-F238E27FC236}">
                <a16:creationId xmlns:a16="http://schemas.microsoft.com/office/drawing/2014/main" id="{F8432465-2D01-116E-F77C-83ECF90EE8BC}"/>
              </a:ext>
            </a:extLst>
          </p:cNvPr>
          <p:cNvSpPr txBox="1"/>
          <p:nvPr/>
        </p:nvSpPr>
        <p:spPr>
          <a:xfrm>
            <a:off x="9406740" y="4356120"/>
            <a:ext cx="1001769" cy="843308"/>
          </a:xfrm>
          <a:prstGeom prst="rect">
            <a:avLst/>
          </a:prstGeom>
          <a:noFill/>
        </p:spPr>
        <p:txBody>
          <a:bodyPr wrap="square" rtlCol="0">
            <a:spAutoFit/>
          </a:bodyPr>
          <a:lstStyle/>
          <a:p>
            <a:pPr>
              <a:lnSpc>
                <a:spcPct val="120000"/>
              </a:lnSpc>
            </a:pPr>
            <a:r>
              <a:rPr lang="nl-NL" sz="2200" dirty="0"/>
              <a:t>Israël</a:t>
            </a:r>
          </a:p>
          <a:p>
            <a:pPr marL="914400" lvl="1" indent="-457200">
              <a:buFont typeface="+mj-lt"/>
              <a:buAutoNum type="alphaLcParenR"/>
            </a:pPr>
            <a:endParaRPr lang="nl-NL" sz="2200" dirty="0"/>
          </a:p>
        </p:txBody>
      </p:sp>
      <p:sp>
        <p:nvSpPr>
          <p:cNvPr id="16" name="Ovaal 15">
            <a:extLst>
              <a:ext uri="{FF2B5EF4-FFF2-40B4-BE49-F238E27FC236}">
                <a16:creationId xmlns:a16="http://schemas.microsoft.com/office/drawing/2014/main" id="{DB5B19E7-E82B-41C9-69C4-04D3763B7B59}"/>
              </a:ext>
            </a:extLst>
          </p:cNvPr>
          <p:cNvSpPr/>
          <p:nvPr/>
        </p:nvSpPr>
        <p:spPr>
          <a:xfrm>
            <a:off x="6592839" y="2396845"/>
            <a:ext cx="1485900" cy="1246909"/>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ekstvak 16">
            <a:extLst>
              <a:ext uri="{FF2B5EF4-FFF2-40B4-BE49-F238E27FC236}">
                <a16:creationId xmlns:a16="http://schemas.microsoft.com/office/drawing/2014/main" id="{9451E90D-DD37-CD44-B0E3-C9FF6362276D}"/>
              </a:ext>
            </a:extLst>
          </p:cNvPr>
          <p:cNvSpPr txBox="1"/>
          <p:nvPr/>
        </p:nvSpPr>
        <p:spPr>
          <a:xfrm>
            <a:off x="6918031" y="2687875"/>
            <a:ext cx="1001769" cy="843308"/>
          </a:xfrm>
          <a:prstGeom prst="rect">
            <a:avLst/>
          </a:prstGeom>
          <a:noFill/>
        </p:spPr>
        <p:txBody>
          <a:bodyPr wrap="square" rtlCol="0">
            <a:spAutoFit/>
          </a:bodyPr>
          <a:lstStyle/>
          <a:p>
            <a:pPr>
              <a:lnSpc>
                <a:spcPct val="120000"/>
              </a:lnSpc>
            </a:pPr>
            <a:r>
              <a:rPr lang="nl-NL" sz="2200" dirty="0"/>
              <a:t>Kerk</a:t>
            </a:r>
          </a:p>
          <a:p>
            <a:pPr marL="914400" lvl="1" indent="-457200">
              <a:buFont typeface="+mj-lt"/>
              <a:buAutoNum type="alphaLcParenR"/>
            </a:pPr>
            <a:endParaRPr lang="nl-NL" sz="2200" dirty="0"/>
          </a:p>
        </p:txBody>
      </p:sp>
      <p:cxnSp>
        <p:nvCxnSpPr>
          <p:cNvPr id="20" name="Rechte verbindingslijn met pijl 19">
            <a:extLst>
              <a:ext uri="{FF2B5EF4-FFF2-40B4-BE49-F238E27FC236}">
                <a16:creationId xmlns:a16="http://schemas.microsoft.com/office/drawing/2014/main" id="{11F07878-7890-84B7-D038-616EE155B841}"/>
              </a:ext>
            </a:extLst>
          </p:cNvPr>
          <p:cNvCxnSpPr>
            <a:cxnSpLocks/>
          </p:cNvCxnSpPr>
          <p:nvPr/>
        </p:nvCxnSpPr>
        <p:spPr>
          <a:xfrm flipV="1">
            <a:off x="7335789" y="3796240"/>
            <a:ext cx="0" cy="1515759"/>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21" name="Wolk 20">
            <a:extLst>
              <a:ext uri="{FF2B5EF4-FFF2-40B4-BE49-F238E27FC236}">
                <a16:creationId xmlns:a16="http://schemas.microsoft.com/office/drawing/2014/main" id="{7BA66507-775C-5521-A712-1AF3064BDBAC}"/>
              </a:ext>
            </a:extLst>
          </p:cNvPr>
          <p:cNvSpPr/>
          <p:nvPr/>
        </p:nvSpPr>
        <p:spPr>
          <a:xfrm>
            <a:off x="7808180" y="3370347"/>
            <a:ext cx="3863545" cy="642622"/>
          </a:xfrm>
          <a:prstGeom prst="cloud">
            <a:avLst/>
          </a:prstGeom>
          <a:solidFill>
            <a:schemeClr val="accent3">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000" dirty="0">
                <a:solidFill>
                  <a:schemeClr val="tx1"/>
                </a:solidFill>
              </a:rPr>
              <a:t>Grote verdrukking</a:t>
            </a:r>
          </a:p>
        </p:txBody>
      </p:sp>
      <p:sp>
        <p:nvSpPr>
          <p:cNvPr id="7" name="Pijl: rechts 6">
            <a:extLst>
              <a:ext uri="{FF2B5EF4-FFF2-40B4-BE49-F238E27FC236}">
                <a16:creationId xmlns:a16="http://schemas.microsoft.com/office/drawing/2014/main" id="{0D3CAC2A-7A11-6F14-6AEB-B386A0FB4166}"/>
              </a:ext>
            </a:extLst>
          </p:cNvPr>
          <p:cNvSpPr/>
          <p:nvPr/>
        </p:nvSpPr>
        <p:spPr>
          <a:xfrm>
            <a:off x="4769708" y="4548501"/>
            <a:ext cx="1383950" cy="2800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6223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par>
                                <p:cTn id="17" presetID="16" presetClass="entr" presetSubtype="21"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P spid="17" grpId="0"/>
      <p:bldP spid="21"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0FB799D1-5B38-8732-3FEA-12194E9190A2}"/>
              </a:ext>
            </a:extLst>
          </p:cNvPr>
          <p:cNvPicPr>
            <a:picLocks noChangeAspect="1"/>
          </p:cNvPicPr>
          <p:nvPr/>
        </p:nvPicPr>
        <p:blipFill rotWithShape="1">
          <a:blip r:embed="rId2"/>
          <a:srcRect t="61392" b="16171"/>
          <a:stretch/>
        </p:blipFill>
        <p:spPr>
          <a:xfrm>
            <a:off x="0" y="0"/>
            <a:ext cx="12196561" cy="1824361"/>
          </a:xfrm>
          <a:prstGeom prst="rect">
            <a:avLst/>
          </a:prstGeom>
        </p:spPr>
      </p:pic>
      <p:sp>
        <p:nvSpPr>
          <p:cNvPr id="4" name="Tekstvak 3">
            <a:extLst>
              <a:ext uri="{FF2B5EF4-FFF2-40B4-BE49-F238E27FC236}">
                <a16:creationId xmlns:a16="http://schemas.microsoft.com/office/drawing/2014/main" id="{2938DD28-C548-4ABF-A9AF-1AC827D9481C}"/>
              </a:ext>
            </a:extLst>
          </p:cNvPr>
          <p:cNvSpPr txBox="1"/>
          <p:nvPr/>
        </p:nvSpPr>
        <p:spPr>
          <a:xfrm>
            <a:off x="488272" y="589014"/>
            <a:ext cx="7151445" cy="646331"/>
          </a:xfrm>
          <a:prstGeom prst="rect">
            <a:avLst/>
          </a:prstGeom>
          <a:noFill/>
        </p:spPr>
        <p:txBody>
          <a:bodyPr wrap="none" rtlCol="0">
            <a:spAutoFit/>
          </a:bodyPr>
          <a:lstStyle/>
          <a:p>
            <a:r>
              <a:rPr lang="nl-NL" sz="3600" b="1" dirty="0">
                <a:solidFill>
                  <a:schemeClr val="bg1"/>
                </a:solidFill>
              </a:rPr>
              <a:t>Grote verdrukking alleen voor Joden</a:t>
            </a:r>
          </a:p>
        </p:txBody>
      </p:sp>
      <p:sp>
        <p:nvSpPr>
          <p:cNvPr id="8" name="Tekstvak 7">
            <a:extLst>
              <a:ext uri="{FF2B5EF4-FFF2-40B4-BE49-F238E27FC236}">
                <a16:creationId xmlns:a16="http://schemas.microsoft.com/office/drawing/2014/main" id="{2095BF93-5497-3DB3-FEA7-392BDF9784C6}"/>
              </a:ext>
            </a:extLst>
          </p:cNvPr>
          <p:cNvSpPr txBox="1"/>
          <p:nvPr/>
        </p:nvSpPr>
        <p:spPr>
          <a:xfrm>
            <a:off x="885880" y="2140540"/>
            <a:ext cx="10630618" cy="492443"/>
          </a:xfrm>
          <a:prstGeom prst="rect">
            <a:avLst/>
          </a:prstGeom>
          <a:noFill/>
        </p:spPr>
        <p:txBody>
          <a:bodyPr wrap="square" rtlCol="0">
            <a:spAutoFit/>
          </a:bodyPr>
          <a:lstStyle/>
          <a:p>
            <a:pPr lvl="0"/>
            <a:r>
              <a:rPr lang="nl-NL" sz="2600" kern="100" dirty="0">
                <a:effectLst/>
                <a:ea typeface="Verdana" panose="020B0604030504040204" pitchFamily="34" charset="0"/>
                <a:cs typeface="Times New Roman" panose="02020603050405020304" pitchFamily="18" charset="0"/>
              </a:rPr>
              <a:t>Basis van pre-</a:t>
            </a:r>
            <a:r>
              <a:rPr lang="nl-NL" sz="2600" kern="100" dirty="0" err="1">
                <a:effectLst/>
                <a:ea typeface="Verdana" panose="020B0604030504040204" pitchFamily="34" charset="0"/>
                <a:cs typeface="Times New Roman" panose="02020603050405020304" pitchFamily="18" charset="0"/>
              </a:rPr>
              <a:t>trib</a:t>
            </a:r>
            <a:r>
              <a:rPr lang="nl-NL" sz="2600" kern="100" dirty="0">
                <a:effectLst/>
                <a:ea typeface="Verdana" panose="020B0604030504040204" pitchFamily="34" charset="0"/>
                <a:cs typeface="Times New Roman" panose="02020603050405020304" pitchFamily="18" charset="0"/>
              </a:rPr>
              <a:t>-leer</a:t>
            </a:r>
          </a:p>
        </p:txBody>
      </p:sp>
      <p:sp>
        <p:nvSpPr>
          <p:cNvPr id="2" name="Ovaal 1">
            <a:extLst>
              <a:ext uri="{FF2B5EF4-FFF2-40B4-BE49-F238E27FC236}">
                <a16:creationId xmlns:a16="http://schemas.microsoft.com/office/drawing/2014/main" id="{B65912CD-18AF-3261-C6A5-6EBFEA433B1A}"/>
              </a:ext>
            </a:extLst>
          </p:cNvPr>
          <p:cNvSpPr/>
          <p:nvPr/>
        </p:nvSpPr>
        <p:spPr>
          <a:xfrm>
            <a:off x="998476" y="4073325"/>
            <a:ext cx="1485900" cy="1246909"/>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11946DA4-9ACC-333C-8340-2618AFC47A61}"/>
              </a:ext>
            </a:extLst>
          </p:cNvPr>
          <p:cNvSpPr txBox="1"/>
          <p:nvPr/>
        </p:nvSpPr>
        <p:spPr>
          <a:xfrm>
            <a:off x="1323668" y="4364355"/>
            <a:ext cx="1001769" cy="843308"/>
          </a:xfrm>
          <a:prstGeom prst="rect">
            <a:avLst/>
          </a:prstGeom>
          <a:noFill/>
        </p:spPr>
        <p:txBody>
          <a:bodyPr wrap="square" rtlCol="0">
            <a:spAutoFit/>
          </a:bodyPr>
          <a:lstStyle/>
          <a:p>
            <a:pPr>
              <a:lnSpc>
                <a:spcPct val="120000"/>
              </a:lnSpc>
            </a:pPr>
            <a:r>
              <a:rPr lang="nl-NL" sz="2200" dirty="0"/>
              <a:t>Israël</a:t>
            </a:r>
          </a:p>
          <a:p>
            <a:pPr marL="914400" lvl="1" indent="-457200">
              <a:buFont typeface="+mj-lt"/>
              <a:buAutoNum type="alphaLcParenR"/>
            </a:pPr>
            <a:endParaRPr lang="nl-NL" sz="2200" dirty="0"/>
          </a:p>
        </p:txBody>
      </p:sp>
      <p:sp>
        <p:nvSpPr>
          <p:cNvPr id="5" name="Ovaal 4">
            <a:extLst>
              <a:ext uri="{FF2B5EF4-FFF2-40B4-BE49-F238E27FC236}">
                <a16:creationId xmlns:a16="http://schemas.microsoft.com/office/drawing/2014/main" id="{6D5F34EE-42A8-FF54-B39D-54CFC112967F}"/>
              </a:ext>
            </a:extLst>
          </p:cNvPr>
          <p:cNvSpPr/>
          <p:nvPr/>
        </p:nvSpPr>
        <p:spPr>
          <a:xfrm>
            <a:off x="2809568" y="4073325"/>
            <a:ext cx="1485900" cy="1246909"/>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a:extLst>
              <a:ext uri="{FF2B5EF4-FFF2-40B4-BE49-F238E27FC236}">
                <a16:creationId xmlns:a16="http://schemas.microsoft.com/office/drawing/2014/main" id="{6AD2E9BA-193E-3024-4B65-BFCA4533930D}"/>
              </a:ext>
            </a:extLst>
          </p:cNvPr>
          <p:cNvSpPr txBox="1"/>
          <p:nvPr/>
        </p:nvSpPr>
        <p:spPr>
          <a:xfrm>
            <a:off x="3134760" y="4364355"/>
            <a:ext cx="1001769" cy="843308"/>
          </a:xfrm>
          <a:prstGeom prst="rect">
            <a:avLst/>
          </a:prstGeom>
          <a:noFill/>
        </p:spPr>
        <p:txBody>
          <a:bodyPr wrap="square" rtlCol="0">
            <a:spAutoFit/>
          </a:bodyPr>
          <a:lstStyle/>
          <a:p>
            <a:pPr>
              <a:lnSpc>
                <a:spcPct val="120000"/>
              </a:lnSpc>
            </a:pPr>
            <a:r>
              <a:rPr lang="nl-NL" sz="2200" dirty="0"/>
              <a:t>Kerk</a:t>
            </a:r>
          </a:p>
          <a:p>
            <a:pPr marL="914400" lvl="1" indent="-457200">
              <a:buFont typeface="+mj-lt"/>
              <a:buAutoNum type="alphaLcParenR"/>
            </a:pPr>
            <a:endParaRPr lang="nl-NL" sz="2200" dirty="0"/>
          </a:p>
        </p:txBody>
      </p:sp>
      <p:cxnSp>
        <p:nvCxnSpPr>
          <p:cNvPr id="7" name="Rechte verbindingslijn 6">
            <a:extLst>
              <a:ext uri="{FF2B5EF4-FFF2-40B4-BE49-F238E27FC236}">
                <a16:creationId xmlns:a16="http://schemas.microsoft.com/office/drawing/2014/main" id="{3D62255D-F841-B6A1-6BB1-02D3AA5B5105}"/>
              </a:ext>
            </a:extLst>
          </p:cNvPr>
          <p:cNvCxnSpPr>
            <a:cxnSpLocks/>
          </p:cNvCxnSpPr>
          <p:nvPr/>
        </p:nvCxnSpPr>
        <p:spPr>
          <a:xfrm>
            <a:off x="1110153" y="3864467"/>
            <a:ext cx="3164699" cy="1664044"/>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9" name="Rechte verbindingslijn 8">
            <a:extLst>
              <a:ext uri="{FF2B5EF4-FFF2-40B4-BE49-F238E27FC236}">
                <a16:creationId xmlns:a16="http://schemas.microsoft.com/office/drawing/2014/main" id="{8D85811F-6E7A-8E4B-6A02-C63D8DF4F897}"/>
              </a:ext>
            </a:extLst>
          </p:cNvPr>
          <p:cNvCxnSpPr>
            <a:cxnSpLocks/>
          </p:cNvCxnSpPr>
          <p:nvPr/>
        </p:nvCxnSpPr>
        <p:spPr>
          <a:xfrm flipV="1">
            <a:off x="1095632" y="3884133"/>
            <a:ext cx="3199836" cy="1511644"/>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10" name="Ovaal 9">
            <a:extLst>
              <a:ext uri="{FF2B5EF4-FFF2-40B4-BE49-F238E27FC236}">
                <a16:creationId xmlns:a16="http://schemas.microsoft.com/office/drawing/2014/main" id="{04C7A971-E61B-8FE1-0A61-ACE42540E251}"/>
              </a:ext>
            </a:extLst>
          </p:cNvPr>
          <p:cNvSpPr/>
          <p:nvPr/>
        </p:nvSpPr>
        <p:spPr>
          <a:xfrm>
            <a:off x="6872488" y="2776984"/>
            <a:ext cx="1891148" cy="181006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a:extLst>
              <a:ext uri="{FF2B5EF4-FFF2-40B4-BE49-F238E27FC236}">
                <a16:creationId xmlns:a16="http://schemas.microsoft.com/office/drawing/2014/main" id="{F9D37563-EE98-EE84-8EED-16E6CE4EC3D8}"/>
              </a:ext>
            </a:extLst>
          </p:cNvPr>
          <p:cNvSpPr txBox="1"/>
          <p:nvPr/>
        </p:nvSpPr>
        <p:spPr>
          <a:xfrm>
            <a:off x="6685652" y="2993098"/>
            <a:ext cx="2264820" cy="1290803"/>
          </a:xfrm>
          <a:prstGeom prst="rect">
            <a:avLst/>
          </a:prstGeom>
          <a:noFill/>
        </p:spPr>
        <p:txBody>
          <a:bodyPr wrap="square" rtlCol="0">
            <a:spAutoFit/>
          </a:bodyPr>
          <a:lstStyle/>
          <a:p>
            <a:pPr algn="ctr">
              <a:lnSpc>
                <a:spcPct val="110000"/>
              </a:lnSpc>
            </a:pPr>
            <a:r>
              <a:rPr lang="nl-NL" sz="2400" dirty="0"/>
              <a:t>Jood </a:t>
            </a:r>
          </a:p>
          <a:p>
            <a:pPr algn="ctr">
              <a:lnSpc>
                <a:spcPct val="110000"/>
              </a:lnSpc>
            </a:pPr>
            <a:r>
              <a:rPr lang="nl-NL" sz="2400" dirty="0"/>
              <a:t>&amp; </a:t>
            </a:r>
          </a:p>
          <a:p>
            <a:pPr algn="ctr">
              <a:lnSpc>
                <a:spcPct val="110000"/>
              </a:lnSpc>
            </a:pPr>
            <a:r>
              <a:rPr lang="nl-NL" sz="2400" dirty="0"/>
              <a:t>niet-Jood</a:t>
            </a:r>
          </a:p>
        </p:txBody>
      </p:sp>
      <p:sp>
        <p:nvSpPr>
          <p:cNvPr id="13" name="Tekstvak 12">
            <a:extLst>
              <a:ext uri="{FF2B5EF4-FFF2-40B4-BE49-F238E27FC236}">
                <a16:creationId xmlns:a16="http://schemas.microsoft.com/office/drawing/2014/main" id="{078A9D72-0841-18E8-61D8-43F6801ADF75}"/>
              </a:ext>
            </a:extLst>
          </p:cNvPr>
          <p:cNvSpPr txBox="1"/>
          <p:nvPr/>
        </p:nvSpPr>
        <p:spPr>
          <a:xfrm>
            <a:off x="5954237" y="4664453"/>
            <a:ext cx="5618797" cy="1545038"/>
          </a:xfrm>
          <a:prstGeom prst="rect">
            <a:avLst/>
          </a:prstGeom>
          <a:noFill/>
        </p:spPr>
        <p:txBody>
          <a:bodyPr wrap="square" rtlCol="0">
            <a:spAutoFit/>
          </a:bodyPr>
          <a:lstStyle/>
          <a:p>
            <a:pPr>
              <a:lnSpc>
                <a:spcPct val="120000"/>
              </a:lnSpc>
            </a:pPr>
            <a:r>
              <a:rPr lang="nl-NL" sz="2000" dirty="0"/>
              <a:t>= 1 ecclesia, 1 Lichaam</a:t>
            </a:r>
          </a:p>
          <a:p>
            <a:pPr>
              <a:lnSpc>
                <a:spcPct val="120000"/>
              </a:lnSpc>
            </a:pPr>
            <a:r>
              <a:rPr lang="nl-NL" sz="2000" dirty="0"/>
              <a:t>= Olijfboom (Rom.11)</a:t>
            </a:r>
          </a:p>
          <a:p>
            <a:pPr>
              <a:lnSpc>
                <a:spcPct val="120000"/>
              </a:lnSpc>
            </a:pPr>
            <a:r>
              <a:rPr lang="nl-NL" sz="2000" dirty="0"/>
              <a:t>= Burgerschap van Israël, </a:t>
            </a:r>
            <a:r>
              <a:rPr lang="nl-NL" sz="2000" dirty="0" err="1"/>
              <a:t>One</a:t>
            </a:r>
            <a:r>
              <a:rPr lang="nl-NL" sz="2000" dirty="0"/>
              <a:t> new man (Ef.2)</a:t>
            </a:r>
          </a:p>
          <a:p>
            <a:pPr>
              <a:lnSpc>
                <a:spcPct val="120000"/>
              </a:lnSpc>
            </a:pPr>
            <a:r>
              <a:rPr lang="nl-NL" sz="2000" dirty="0"/>
              <a:t>= Koninklijk priesterschap (Ex.19:6, 1 Pet.2:9)</a:t>
            </a:r>
          </a:p>
        </p:txBody>
      </p:sp>
    </p:spTree>
    <p:extLst>
      <p:ext uri="{BB962C8B-B14F-4D97-AF65-F5344CB8AC3E}">
        <p14:creationId xmlns:p14="http://schemas.microsoft.com/office/powerpoint/2010/main" val="27846403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0FB799D1-5B38-8732-3FEA-12194E9190A2}"/>
              </a:ext>
            </a:extLst>
          </p:cNvPr>
          <p:cNvPicPr>
            <a:picLocks noChangeAspect="1"/>
          </p:cNvPicPr>
          <p:nvPr/>
        </p:nvPicPr>
        <p:blipFill rotWithShape="1">
          <a:blip r:embed="rId2"/>
          <a:srcRect t="61392" b="16171"/>
          <a:stretch/>
        </p:blipFill>
        <p:spPr>
          <a:xfrm>
            <a:off x="0" y="0"/>
            <a:ext cx="12196561" cy="1824361"/>
          </a:xfrm>
          <a:prstGeom prst="rect">
            <a:avLst/>
          </a:prstGeom>
        </p:spPr>
      </p:pic>
      <p:sp>
        <p:nvSpPr>
          <p:cNvPr id="4" name="Tekstvak 3">
            <a:extLst>
              <a:ext uri="{FF2B5EF4-FFF2-40B4-BE49-F238E27FC236}">
                <a16:creationId xmlns:a16="http://schemas.microsoft.com/office/drawing/2014/main" id="{2938DD28-C548-4ABF-A9AF-1AC827D9481C}"/>
              </a:ext>
            </a:extLst>
          </p:cNvPr>
          <p:cNvSpPr txBox="1"/>
          <p:nvPr/>
        </p:nvSpPr>
        <p:spPr>
          <a:xfrm>
            <a:off x="488272" y="589014"/>
            <a:ext cx="7151445" cy="646331"/>
          </a:xfrm>
          <a:prstGeom prst="rect">
            <a:avLst/>
          </a:prstGeom>
          <a:noFill/>
        </p:spPr>
        <p:txBody>
          <a:bodyPr wrap="none" rtlCol="0">
            <a:spAutoFit/>
          </a:bodyPr>
          <a:lstStyle/>
          <a:p>
            <a:r>
              <a:rPr lang="nl-NL" sz="3600" b="1" dirty="0">
                <a:solidFill>
                  <a:schemeClr val="bg1"/>
                </a:solidFill>
              </a:rPr>
              <a:t>Grote verdrukking alleen voor Joden</a:t>
            </a:r>
          </a:p>
        </p:txBody>
      </p:sp>
      <p:sp>
        <p:nvSpPr>
          <p:cNvPr id="8" name="Tekstvak 7">
            <a:extLst>
              <a:ext uri="{FF2B5EF4-FFF2-40B4-BE49-F238E27FC236}">
                <a16:creationId xmlns:a16="http://schemas.microsoft.com/office/drawing/2014/main" id="{2095BF93-5497-3DB3-FEA7-392BDF9784C6}"/>
              </a:ext>
            </a:extLst>
          </p:cNvPr>
          <p:cNvSpPr txBox="1"/>
          <p:nvPr/>
        </p:nvSpPr>
        <p:spPr>
          <a:xfrm>
            <a:off x="885880" y="2140540"/>
            <a:ext cx="10630618" cy="4493538"/>
          </a:xfrm>
          <a:prstGeom prst="rect">
            <a:avLst/>
          </a:prstGeom>
          <a:noFill/>
        </p:spPr>
        <p:txBody>
          <a:bodyPr wrap="square" rtlCol="0">
            <a:spAutoFit/>
          </a:bodyPr>
          <a:lstStyle/>
          <a:p>
            <a:pPr lvl="0"/>
            <a:r>
              <a:rPr lang="nl-NL" sz="2600" kern="100" dirty="0">
                <a:effectLst/>
                <a:ea typeface="Verdana" panose="020B0604030504040204" pitchFamily="34" charset="0"/>
                <a:cs typeface="Times New Roman" panose="02020603050405020304" pitchFamily="18" charset="0"/>
              </a:rPr>
              <a:t>Pre-</a:t>
            </a:r>
            <a:r>
              <a:rPr lang="nl-NL" sz="2600" kern="100" dirty="0" err="1">
                <a:effectLst/>
                <a:ea typeface="Verdana" panose="020B0604030504040204" pitchFamily="34" charset="0"/>
                <a:cs typeface="Times New Roman" panose="02020603050405020304" pitchFamily="18" charset="0"/>
              </a:rPr>
              <a:t>trib</a:t>
            </a:r>
            <a:r>
              <a:rPr lang="nl-NL" sz="2600" kern="100" dirty="0">
                <a:effectLst/>
                <a:ea typeface="Verdana" panose="020B0604030504040204" pitchFamily="34" charset="0"/>
                <a:cs typeface="Times New Roman" panose="02020603050405020304" pitchFamily="18" charset="0"/>
              </a:rPr>
              <a:t>-leer:</a:t>
            </a:r>
          </a:p>
          <a:p>
            <a:pPr lvl="0"/>
            <a:endParaRPr lang="nl-NL" sz="2600" kern="100" dirty="0">
              <a:effectLst/>
              <a:ea typeface="Verdana" panose="020B0604030504040204" pitchFamily="34" charset="0"/>
              <a:cs typeface="Times New Roman" panose="02020603050405020304" pitchFamily="18" charset="0"/>
            </a:endParaRPr>
          </a:p>
          <a:p>
            <a:pPr marL="457200" lvl="0" indent="-457200">
              <a:buFont typeface="Arial" panose="020B0604020202020204" pitchFamily="34" charset="0"/>
              <a:buChar char="•"/>
            </a:pPr>
            <a:r>
              <a:rPr lang="nl-NL" sz="2600" kern="100" dirty="0">
                <a:ea typeface="Verdana" panose="020B0604030504040204" pitchFamily="34" charset="0"/>
                <a:cs typeface="Times New Roman" panose="02020603050405020304" pitchFamily="18" charset="0"/>
              </a:rPr>
              <a:t>Gevolg van verkeerde ecclesiologie</a:t>
            </a:r>
          </a:p>
          <a:p>
            <a:pPr marL="457200" lvl="0" indent="-457200">
              <a:buFont typeface="Arial" panose="020B0604020202020204" pitchFamily="34" charset="0"/>
              <a:buChar char="•"/>
            </a:pPr>
            <a:endParaRPr lang="nl-NL" sz="2600" kern="100" dirty="0">
              <a:ea typeface="Verdana" panose="020B0604030504040204" pitchFamily="34" charset="0"/>
              <a:cs typeface="Times New Roman" panose="02020603050405020304" pitchFamily="18" charset="0"/>
            </a:endParaRPr>
          </a:p>
          <a:p>
            <a:pPr marL="457200" lvl="0" indent="-457200">
              <a:buFont typeface="Arial" panose="020B0604020202020204" pitchFamily="34" charset="0"/>
              <a:buChar char="•"/>
            </a:pPr>
            <a:r>
              <a:rPr lang="nl-NL" sz="2600" kern="100" dirty="0">
                <a:effectLst/>
                <a:ea typeface="Verdana" panose="020B0604030504040204" pitchFamily="34" charset="0"/>
                <a:cs typeface="Times New Roman" panose="02020603050405020304" pitchFamily="18" charset="0"/>
              </a:rPr>
              <a:t>Verkeerde argumenten om (staat) Israël te supporten &gt; opname eerder!</a:t>
            </a:r>
          </a:p>
          <a:p>
            <a:pPr marL="457200" lvl="0" indent="-457200">
              <a:buFont typeface="Arial" panose="020B0604020202020204" pitchFamily="34" charset="0"/>
              <a:buChar char="•"/>
            </a:pPr>
            <a:endParaRPr lang="nl-NL" sz="2600" kern="100" dirty="0">
              <a:effectLst/>
              <a:ea typeface="Verdana" panose="020B0604030504040204" pitchFamily="34" charset="0"/>
              <a:cs typeface="Times New Roman" panose="02020603050405020304" pitchFamily="18" charset="0"/>
            </a:endParaRPr>
          </a:p>
          <a:p>
            <a:pPr marL="457200" lvl="0" indent="-457200">
              <a:buFont typeface="Arial" panose="020B0604020202020204" pitchFamily="34" charset="0"/>
              <a:buChar char="•"/>
            </a:pPr>
            <a:r>
              <a:rPr lang="nl-NL" sz="2600" kern="100" dirty="0">
                <a:effectLst/>
                <a:ea typeface="Verdana" panose="020B0604030504040204" pitchFamily="34" charset="0"/>
                <a:cs typeface="Times New Roman" panose="02020603050405020304" pitchFamily="18" charset="0"/>
              </a:rPr>
              <a:t>“In Mat.24 spreekt Yeshua alleen tegen de Joden”</a:t>
            </a:r>
          </a:p>
          <a:p>
            <a:pPr marL="457200" lvl="0" indent="-457200">
              <a:buFont typeface="Arial" panose="020B0604020202020204" pitchFamily="34" charset="0"/>
              <a:buChar char="•"/>
            </a:pPr>
            <a:endParaRPr lang="nl-NL" sz="2600" kern="100" dirty="0">
              <a:ea typeface="Verdana" panose="020B0604030504040204" pitchFamily="34" charset="0"/>
              <a:cs typeface="Times New Roman" panose="02020603050405020304" pitchFamily="18" charset="0"/>
            </a:endParaRPr>
          </a:p>
          <a:p>
            <a:pPr marL="457200" indent="-457200">
              <a:buFont typeface="Arial" panose="020B0604020202020204" pitchFamily="34" charset="0"/>
              <a:buChar char="•"/>
            </a:pPr>
            <a:r>
              <a:rPr lang="nl-NL" sz="2600" dirty="0">
                <a:ea typeface="Verdana" panose="020B0604030504040204" pitchFamily="34" charset="0"/>
                <a:cs typeface="Times New Roman" panose="02020603050405020304" pitchFamily="18" charset="0"/>
              </a:rPr>
              <a:t>Gaat voorbij aan belangrijke profetieën, waarin staat dat Juda en Efraïm samen zullen optrekken: Jes.11:14, Jer.3:18, 30:3, Zach,10:7,10.</a:t>
            </a:r>
            <a:endParaRPr lang="nl-NL" sz="2600" kern="100" dirty="0">
              <a:ea typeface="Verdana" panose="020B0604030504040204" pitchFamily="34" charset="0"/>
              <a:cs typeface="Times New Roman" panose="02020603050405020304" pitchFamily="18" charset="0"/>
            </a:endParaRPr>
          </a:p>
          <a:p>
            <a:pPr marL="457200" lvl="0" indent="-457200">
              <a:buFont typeface="Arial" panose="020B0604020202020204" pitchFamily="34" charset="0"/>
              <a:buChar char="•"/>
            </a:pPr>
            <a:endParaRPr lang="nl-NL" sz="2600" kern="100" dirty="0">
              <a:effectLst/>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8051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barn(inVertical)">
                                      <p:cBhvr>
                                        <p:cTn id="7" dur="500"/>
                                        <p:tgtEl>
                                          <p:spTgt spid="8">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6" end="6"/>
                                            </p:txEl>
                                          </p:spTgt>
                                        </p:tgtEl>
                                        <p:attrNameLst>
                                          <p:attrName>style.visibility</p:attrName>
                                        </p:attrNameLst>
                                      </p:cBhvr>
                                      <p:to>
                                        <p:strVal val="visible"/>
                                      </p:to>
                                    </p:set>
                                    <p:animEffect transition="in" filter="barn(inVertical)">
                                      <p:cBhvr>
                                        <p:cTn id="12" dur="500"/>
                                        <p:tgtEl>
                                          <p:spTgt spid="8">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8" end="8"/>
                                            </p:txEl>
                                          </p:spTgt>
                                        </p:tgtEl>
                                        <p:attrNameLst>
                                          <p:attrName>style.visibility</p:attrName>
                                        </p:attrNameLst>
                                      </p:cBhvr>
                                      <p:to>
                                        <p:strVal val="visible"/>
                                      </p:to>
                                    </p:set>
                                    <p:animEffect transition="in" filter="barn(inVertical)">
                                      <p:cBhvr>
                                        <p:cTn id="1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0FB799D1-5B38-8732-3FEA-12194E9190A2}"/>
              </a:ext>
            </a:extLst>
          </p:cNvPr>
          <p:cNvPicPr>
            <a:picLocks noChangeAspect="1"/>
          </p:cNvPicPr>
          <p:nvPr/>
        </p:nvPicPr>
        <p:blipFill rotWithShape="1">
          <a:blip r:embed="rId2"/>
          <a:srcRect t="61392" b="16171"/>
          <a:stretch/>
        </p:blipFill>
        <p:spPr>
          <a:xfrm>
            <a:off x="0" y="0"/>
            <a:ext cx="12196561" cy="1824361"/>
          </a:xfrm>
          <a:prstGeom prst="rect">
            <a:avLst/>
          </a:prstGeom>
        </p:spPr>
      </p:pic>
      <p:sp>
        <p:nvSpPr>
          <p:cNvPr id="4" name="Tekstvak 3">
            <a:extLst>
              <a:ext uri="{FF2B5EF4-FFF2-40B4-BE49-F238E27FC236}">
                <a16:creationId xmlns:a16="http://schemas.microsoft.com/office/drawing/2014/main" id="{2938DD28-C548-4ABF-A9AF-1AC827D9481C}"/>
              </a:ext>
            </a:extLst>
          </p:cNvPr>
          <p:cNvSpPr txBox="1"/>
          <p:nvPr/>
        </p:nvSpPr>
        <p:spPr>
          <a:xfrm>
            <a:off x="488272" y="589014"/>
            <a:ext cx="7151445" cy="646331"/>
          </a:xfrm>
          <a:prstGeom prst="rect">
            <a:avLst/>
          </a:prstGeom>
          <a:noFill/>
        </p:spPr>
        <p:txBody>
          <a:bodyPr wrap="none" rtlCol="0">
            <a:spAutoFit/>
          </a:bodyPr>
          <a:lstStyle/>
          <a:p>
            <a:r>
              <a:rPr lang="nl-NL" sz="3600" b="1" dirty="0">
                <a:solidFill>
                  <a:schemeClr val="bg1"/>
                </a:solidFill>
              </a:rPr>
              <a:t>Grote verdrukking alleen voor Joden</a:t>
            </a:r>
          </a:p>
        </p:txBody>
      </p:sp>
      <p:sp>
        <p:nvSpPr>
          <p:cNvPr id="8" name="Tekstvak 7">
            <a:extLst>
              <a:ext uri="{FF2B5EF4-FFF2-40B4-BE49-F238E27FC236}">
                <a16:creationId xmlns:a16="http://schemas.microsoft.com/office/drawing/2014/main" id="{2095BF93-5497-3DB3-FEA7-392BDF9784C6}"/>
              </a:ext>
            </a:extLst>
          </p:cNvPr>
          <p:cNvSpPr txBox="1"/>
          <p:nvPr/>
        </p:nvSpPr>
        <p:spPr>
          <a:xfrm>
            <a:off x="671696" y="2413375"/>
            <a:ext cx="10185774" cy="1692771"/>
          </a:xfrm>
          <a:prstGeom prst="rect">
            <a:avLst/>
          </a:prstGeom>
          <a:noFill/>
        </p:spPr>
        <p:txBody>
          <a:bodyPr wrap="square" rtlCol="0">
            <a:spAutoFit/>
          </a:bodyPr>
          <a:lstStyle/>
          <a:p>
            <a:r>
              <a:rPr lang="nl-NL" sz="2600" kern="100" dirty="0">
                <a:effectLst/>
                <a:ea typeface="Verdana" panose="020B0604030504040204" pitchFamily="34" charset="0"/>
                <a:cs typeface="Times New Roman" panose="02020603050405020304" pitchFamily="18" charset="0"/>
              </a:rPr>
              <a:t>Voormalig hoofdrabbijn van Jeruzalem Chaim </a:t>
            </a:r>
            <a:r>
              <a:rPr lang="nl-NL" sz="2600" kern="100" dirty="0" err="1">
                <a:effectLst/>
                <a:ea typeface="Verdana" panose="020B0604030504040204" pitchFamily="34" charset="0"/>
                <a:cs typeface="Times New Roman" panose="02020603050405020304" pitchFamily="18" charset="0"/>
              </a:rPr>
              <a:t>Richman</a:t>
            </a:r>
            <a:r>
              <a:rPr lang="nl-NL" sz="2600" kern="100" dirty="0">
                <a:effectLst/>
                <a:ea typeface="Verdana" panose="020B0604030504040204" pitchFamily="34" charset="0"/>
                <a:cs typeface="Times New Roman" panose="02020603050405020304" pitchFamily="18" charset="0"/>
              </a:rPr>
              <a:t>: </a:t>
            </a:r>
          </a:p>
          <a:p>
            <a:endParaRPr lang="nl-NL" sz="2600" kern="100" dirty="0">
              <a:ea typeface="Verdana" panose="020B0604030504040204" pitchFamily="34" charset="0"/>
              <a:cs typeface="Times New Roman" panose="02020603050405020304" pitchFamily="18" charset="0"/>
            </a:endParaRPr>
          </a:p>
          <a:p>
            <a:r>
              <a:rPr lang="nl-NL" sz="2600" kern="100" dirty="0">
                <a:effectLst/>
                <a:ea typeface="Verdana" panose="020B0604030504040204" pitchFamily="34" charset="0"/>
                <a:cs typeface="Times New Roman" panose="02020603050405020304" pitchFamily="18" charset="0"/>
              </a:rPr>
              <a:t>“Het Joodse volk kan het idee niet waarderen, dat de Joden achtergelaten en afgeslacht worden, terwijl de christenen naar de hemel vliegen”. </a:t>
            </a:r>
          </a:p>
        </p:txBody>
      </p:sp>
    </p:spTree>
    <p:extLst>
      <p:ext uri="{BB962C8B-B14F-4D97-AF65-F5344CB8AC3E}">
        <p14:creationId xmlns:p14="http://schemas.microsoft.com/office/powerpoint/2010/main" val="33636004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0FB799D1-5B38-8732-3FEA-12194E9190A2}"/>
              </a:ext>
            </a:extLst>
          </p:cNvPr>
          <p:cNvPicPr>
            <a:picLocks noChangeAspect="1"/>
          </p:cNvPicPr>
          <p:nvPr/>
        </p:nvPicPr>
        <p:blipFill rotWithShape="1">
          <a:blip r:embed="rId2"/>
          <a:srcRect t="61392" b="16171"/>
          <a:stretch/>
        </p:blipFill>
        <p:spPr>
          <a:xfrm>
            <a:off x="0" y="0"/>
            <a:ext cx="12196561" cy="1824361"/>
          </a:xfrm>
          <a:prstGeom prst="rect">
            <a:avLst/>
          </a:prstGeom>
        </p:spPr>
      </p:pic>
      <p:sp>
        <p:nvSpPr>
          <p:cNvPr id="4" name="Tekstvak 3">
            <a:extLst>
              <a:ext uri="{FF2B5EF4-FFF2-40B4-BE49-F238E27FC236}">
                <a16:creationId xmlns:a16="http://schemas.microsoft.com/office/drawing/2014/main" id="{2938DD28-C548-4ABF-A9AF-1AC827D9481C}"/>
              </a:ext>
            </a:extLst>
          </p:cNvPr>
          <p:cNvSpPr txBox="1"/>
          <p:nvPr/>
        </p:nvSpPr>
        <p:spPr>
          <a:xfrm>
            <a:off x="488272" y="589014"/>
            <a:ext cx="7151445" cy="646331"/>
          </a:xfrm>
          <a:prstGeom prst="rect">
            <a:avLst/>
          </a:prstGeom>
          <a:noFill/>
        </p:spPr>
        <p:txBody>
          <a:bodyPr wrap="none" rtlCol="0">
            <a:spAutoFit/>
          </a:bodyPr>
          <a:lstStyle/>
          <a:p>
            <a:r>
              <a:rPr lang="nl-NL" sz="3600" b="1" dirty="0">
                <a:solidFill>
                  <a:schemeClr val="bg1"/>
                </a:solidFill>
              </a:rPr>
              <a:t>Grote verdrukking alleen voor Joden</a:t>
            </a:r>
          </a:p>
        </p:txBody>
      </p:sp>
      <p:sp>
        <p:nvSpPr>
          <p:cNvPr id="8" name="Tekstvak 7">
            <a:extLst>
              <a:ext uri="{FF2B5EF4-FFF2-40B4-BE49-F238E27FC236}">
                <a16:creationId xmlns:a16="http://schemas.microsoft.com/office/drawing/2014/main" id="{2095BF93-5497-3DB3-FEA7-392BDF9784C6}"/>
              </a:ext>
            </a:extLst>
          </p:cNvPr>
          <p:cNvSpPr txBox="1"/>
          <p:nvPr/>
        </p:nvSpPr>
        <p:spPr>
          <a:xfrm>
            <a:off x="885880" y="2140540"/>
            <a:ext cx="10630618" cy="2492990"/>
          </a:xfrm>
          <a:prstGeom prst="rect">
            <a:avLst/>
          </a:prstGeom>
          <a:noFill/>
        </p:spPr>
        <p:txBody>
          <a:bodyPr wrap="square" rtlCol="0">
            <a:spAutoFit/>
          </a:bodyPr>
          <a:lstStyle/>
          <a:p>
            <a:pPr lvl="0"/>
            <a:r>
              <a:rPr lang="nl-NL" sz="2600" i="1" kern="100" dirty="0">
                <a:effectLst/>
                <a:ea typeface="Verdana" panose="020B0604030504040204" pitchFamily="34" charset="0"/>
                <a:cs typeface="Times New Roman" panose="02020603050405020304" pitchFamily="18" charset="0"/>
              </a:rPr>
              <a:t>Rom.2:9-11: </a:t>
            </a:r>
          </a:p>
          <a:p>
            <a:pPr lvl="0"/>
            <a:r>
              <a:rPr lang="nl-NL" sz="2600" i="1" kern="100" dirty="0">
                <a:effectLst/>
                <a:ea typeface="Verdana" panose="020B0604030504040204" pitchFamily="34" charset="0"/>
                <a:cs typeface="Times New Roman" panose="02020603050405020304" pitchFamily="18" charset="0"/>
              </a:rPr>
              <a:t>Verdrukking en benauwdheid zullen komen over de ziel van ieder mens die het kwade teweegbrengt, eerst over de Jood, en ook over de Griek, maar heerlijkheid, eer en vrede over ieder die het goede werkt, eerst over de Jood, en ook over de Griek. </a:t>
            </a:r>
            <a:r>
              <a:rPr lang="nl-NL" sz="2600" b="1" i="1" kern="100" dirty="0">
                <a:effectLst/>
                <a:ea typeface="Verdana" panose="020B0604030504040204" pitchFamily="34" charset="0"/>
                <a:cs typeface="Times New Roman" panose="02020603050405020304" pitchFamily="18" charset="0"/>
              </a:rPr>
              <a:t>Want er is geen aanziens des persoon bij God</a:t>
            </a:r>
            <a:r>
              <a:rPr lang="nl-NL" sz="2600" i="1" kern="100" dirty="0">
                <a:effectLst/>
                <a:ea typeface="Verdana" panose="020B0604030504040204" pitchFamily="34" charset="0"/>
                <a:cs typeface="Times New Roman" panose="02020603050405020304" pitchFamily="18" charset="0"/>
              </a:rPr>
              <a:t>.</a:t>
            </a:r>
            <a:endParaRPr lang="nl-NL" sz="2600" kern="100" dirty="0">
              <a:effectLst/>
              <a:ea typeface="Verdana" panose="020B0604030504040204" pitchFamily="34" charset="0"/>
              <a:cs typeface="Times New Roman" panose="02020603050405020304" pitchFamily="18" charset="0"/>
            </a:endParaRPr>
          </a:p>
          <a:p>
            <a:endParaRPr lang="nl-NL" sz="2600" dirty="0">
              <a:effectLst/>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501911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44348E45-C482-1ED5-2A8D-ABC729573C2F}"/>
              </a:ext>
            </a:extLst>
          </p:cNvPr>
          <p:cNvPicPr>
            <a:picLocks noChangeAspect="1"/>
          </p:cNvPicPr>
          <p:nvPr/>
        </p:nvPicPr>
        <p:blipFill rotWithShape="1">
          <a:blip r:embed="rId2"/>
          <a:srcRect t="61392" b="16171"/>
          <a:stretch/>
        </p:blipFill>
        <p:spPr>
          <a:xfrm>
            <a:off x="0" y="0"/>
            <a:ext cx="12196561" cy="1824361"/>
          </a:xfrm>
          <a:prstGeom prst="rect">
            <a:avLst/>
          </a:prstGeom>
        </p:spPr>
      </p:pic>
      <p:sp>
        <p:nvSpPr>
          <p:cNvPr id="8" name="Tekstvak 7">
            <a:extLst>
              <a:ext uri="{FF2B5EF4-FFF2-40B4-BE49-F238E27FC236}">
                <a16:creationId xmlns:a16="http://schemas.microsoft.com/office/drawing/2014/main" id="{2095BF93-5497-3DB3-FEA7-392BDF9784C6}"/>
              </a:ext>
            </a:extLst>
          </p:cNvPr>
          <p:cNvSpPr txBox="1"/>
          <p:nvPr/>
        </p:nvSpPr>
        <p:spPr>
          <a:xfrm>
            <a:off x="844690" y="2175558"/>
            <a:ext cx="10342293" cy="2492990"/>
          </a:xfrm>
          <a:prstGeom prst="rect">
            <a:avLst/>
          </a:prstGeom>
          <a:noFill/>
        </p:spPr>
        <p:txBody>
          <a:bodyPr wrap="square" rtlCol="0">
            <a:spAutoFit/>
          </a:bodyPr>
          <a:lstStyle/>
          <a:p>
            <a:r>
              <a:rPr lang="nl-NL" sz="2600" i="1" dirty="0"/>
              <a:t>Openb.11:15</a:t>
            </a:r>
          </a:p>
          <a:p>
            <a:pPr algn="l"/>
            <a:r>
              <a:rPr lang="nl-NL" sz="2600" b="0" i="1" dirty="0">
                <a:effectLst/>
                <a:highlight>
                  <a:srgbClr val="FFFFFF"/>
                </a:highlight>
              </a:rPr>
              <a:t>En </a:t>
            </a:r>
            <a:r>
              <a:rPr lang="nl-NL" sz="2600" b="1" i="1" dirty="0">
                <a:effectLst/>
                <a:highlight>
                  <a:srgbClr val="FFFFFF"/>
                </a:highlight>
              </a:rPr>
              <a:t>de zevende engel blies op de bazuin</a:t>
            </a:r>
            <a:r>
              <a:rPr lang="nl-NL" sz="2600" b="0" i="1" dirty="0">
                <a:effectLst/>
                <a:highlight>
                  <a:srgbClr val="FFFFFF"/>
                </a:highlight>
              </a:rPr>
              <a:t>, en er klonken luide stemmen in de hemel, die zeiden: De koninkrijken van de wereld zijn van onze Heere en van Zijn Christus geworden, en </a:t>
            </a:r>
            <a:r>
              <a:rPr lang="nl-NL" sz="2600" b="1" i="1" dirty="0">
                <a:effectLst/>
                <a:highlight>
                  <a:srgbClr val="FFFFFF"/>
                </a:highlight>
              </a:rPr>
              <a:t>Hij zal Koning zijn in alle eeuwigheid</a:t>
            </a:r>
            <a:r>
              <a:rPr lang="nl-NL" sz="2600" b="0" i="1" dirty="0">
                <a:effectLst/>
                <a:highlight>
                  <a:srgbClr val="FFFFFF"/>
                </a:highlight>
              </a:rPr>
              <a:t>.</a:t>
            </a:r>
          </a:p>
          <a:p>
            <a:pPr algn="l"/>
            <a:endParaRPr lang="nl-NL" sz="2600" b="0" i="1" dirty="0">
              <a:effectLst/>
              <a:highlight>
                <a:srgbClr val="FFFFFF"/>
              </a:highlight>
            </a:endParaRPr>
          </a:p>
          <a:p>
            <a:endParaRPr lang="nl-NL" sz="2600" b="0" i="1" dirty="0">
              <a:effectLst/>
              <a:highlight>
                <a:srgbClr val="FFFFFF"/>
              </a:highlight>
            </a:endParaRPr>
          </a:p>
        </p:txBody>
      </p:sp>
      <p:sp>
        <p:nvSpPr>
          <p:cNvPr id="7" name="Tekstvak 6">
            <a:extLst>
              <a:ext uri="{FF2B5EF4-FFF2-40B4-BE49-F238E27FC236}">
                <a16:creationId xmlns:a16="http://schemas.microsoft.com/office/drawing/2014/main" id="{384101A7-44AB-884B-C03D-8E1C2FB06634}"/>
              </a:ext>
            </a:extLst>
          </p:cNvPr>
          <p:cNvSpPr txBox="1"/>
          <p:nvPr/>
        </p:nvSpPr>
        <p:spPr>
          <a:xfrm>
            <a:off x="488272" y="589014"/>
            <a:ext cx="1837554" cy="646331"/>
          </a:xfrm>
          <a:prstGeom prst="rect">
            <a:avLst/>
          </a:prstGeom>
          <a:noFill/>
        </p:spPr>
        <p:txBody>
          <a:bodyPr wrap="none" rtlCol="0">
            <a:spAutoFit/>
          </a:bodyPr>
          <a:lstStyle/>
          <a:p>
            <a:r>
              <a:rPr lang="nl-NL" sz="3600" b="1" dirty="0">
                <a:solidFill>
                  <a:schemeClr val="bg1"/>
                </a:solidFill>
              </a:rPr>
              <a:t>Post-</a:t>
            </a:r>
            <a:r>
              <a:rPr lang="nl-NL" sz="3600" b="1" dirty="0" err="1">
                <a:solidFill>
                  <a:schemeClr val="bg1"/>
                </a:solidFill>
              </a:rPr>
              <a:t>trib</a:t>
            </a:r>
            <a:endParaRPr lang="nl-NL" sz="3600" b="1" dirty="0">
              <a:solidFill>
                <a:schemeClr val="bg1"/>
              </a:solidFill>
            </a:endParaRPr>
          </a:p>
        </p:txBody>
      </p:sp>
    </p:spTree>
    <p:extLst>
      <p:ext uri="{BB962C8B-B14F-4D97-AF65-F5344CB8AC3E}">
        <p14:creationId xmlns:p14="http://schemas.microsoft.com/office/powerpoint/2010/main" val="42164278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0FB799D1-5B38-8732-3FEA-12194E9190A2}"/>
              </a:ext>
            </a:extLst>
          </p:cNvPr>
          <p:cNvPicPr>
            <a:picLocks noChangeAspect="1"/>
          </p:cNvPicPr>
          <p:nvPr/>
        </p:nvPicPr>
        <p:blipFill rotWithShape="1">
          <a:blip r:embed="rId2"/>
          <a:srcRect t="61392" b="16171"/>
          <a:stretch/>
        </p:blipFill>
        <p:spPr>
          <a:xfrm>
            <a:off x="0" y="0"/>
            <a:ext cx="12196561" cy="1824361"/>
          </a:xfrm>
          <a:prstGeom prst="rect">
            <a:avLst/>
          </a:prstGeom>
        </p:spPr>
      </p:pic>
      <p:sp>
        <p:nvSpPr>
          <p:cNvPr id="4" name="Tekstvak 3">
            <a:extLst>
              <a:ext uri="{FF2B5EF4-FFF2-40B4-BE49-F238E27FC236}">
                <a16:creationId xmlns:a16="http://schemas.microsoft.com/office/drawing/2014/main" id="{2938DD28-C548-4ABF-A9AF-1AC827D9481C}"/>
              </a:ext>
            </a:extLst>
          </p:cNvPr>
          <p:cNvSpPr txBox="1"/>
          <p:nvPr/>
        </p:nvSpPr>
        <p:spPr>
          <a:xfrm>
            <a:off x="488272" y="589014"/>
            <a:ext cx="7151445" cy="646331"/>
          </a:xfrm>
          <a:prstGeom prst="rect">
            <a:avLst/>
          </a:prstGeom>
          <a:noFill/>
        </p:spPr>
        <p:txBody>
          <a:bodyPr wrap="none" rtlCol="0">
            <a:spAutoFit/>
          </a:bodyPr>
          <a:lstStyle/>
          <a:p>
            <a:r>
              <a:rPr lang="nl-NL" sz="3600" b="1" dirty="0">
                <a:solidFill>
                  <a:schemeClr val="bg1"/>
                </a:solidFill>
              </a:rPr>
              <a:t>Grote verdrukking alleen voor Joden</a:t>
            </a:r>
          </a:p>
        </p:txBody>
      </p:sp>
      <p:sp>
        <p:nvSpPr>
          <p:cNvPr id="8" name="Tekstvak 7">
            <a:extLst>
              <a:ext uri="{FF2B5EF4-FFF2-40B4-BE49-F238E27FC236}">
                <a16:creationId xmlns:a16="http://schemas.microsoft.com/office/drawing/2014/main" id="{2095BF93-5497-3DB3-FEA7-392BDF9784C6}"/>
              </a:ext>
            </a:extLst>
          </p:cNvPr>
          <p:cNvSpPr txBox="1"/>
          <p:nvPr/>
        </p:nvSpPr>
        <p:spPr>
          <a:xfrm>
            <a:off x="885880" y="2140540"/>
            <a:ext cx="10630618" cy="4093428"/>
          </a:xfrm>
          <a:prstGeom prst="rect">
            <a:avLst/>
          </a:prstGeom>
          <a:noFill/>
        </p:spPr>
        <p:txBody>
          <a:bodyPr wrap="square" rtlCol="0">
            <a:spAutoFit/>
          </a:bodyPr>
          <a:lstStyle/>
          <a:p>
            <a:pPr lvl="0"/>
            <a:r>
              <a:rPr lang="nl-NL" sz="2600" i="1" kern="100" dirty="0">
                <a:effectLst/>
                <a:ea typeface="Verdana" panose="020B0604030504040204" pitchFamily="34" charset="0"/>
                <a:cs typeface="Times New Roman" panose="02020603050405020304" pitchFamily="18" charset="0"/>
              </a:rPr>
              <a:t>1 Kor.10:6+11: </a:t>
            </a:r>
          </a:p>
          <a:p>
            <a:pPr lvl="0"/>
            <a:r>
              <a:rPr lang="nl-NL" sz="2600" b="0" i="1" dirty="0">
                <a:effectLst/>
                <a:highlight>
                  <a:srgbClr val="FFFFFF"/>
                </a:highlight>
              </a:rPr>
              <a:t>En deze dingen zijn gebeurd als </a:t>
            </a:r>
            <a:r>
              <a:rPr lang="nl-NL" sz="2600" b="1" i="1" dirty="0">
                <a:effectLst/>
                <a:highlight>
                  <a:srgbClr val="FFFFFF"/>
                </a:highlight>
              </a:rPr>
              <a:t>voorbeelden</a:t>
            </a:r>
            <a:r>
              <a:rPr lang="nl-NL" sz="2600" b="0" i="1" dirty="0">
                <a:effectLst/>
                <a:highlight>
                  <a:srgbClr val="FFFFFF"/>
                </a:highlight>
              </a:rPr>
              <a:t> voor ons… </a:t>
            </a:r>
            <a:endParaRPr lang="nl-NL" sz="2600" i="1" kern="100" dirty="0">
              <a:effectLst/>
              <a:ea typeface="Verdana" panose="020B0604030504040204" pitchFamily="34" charset="0"/>
              <a:cs typeface="Times New Roman" panose="02020603050405020304" pitchFamily="18" charset="0"/>
            </a:endParaRPr>
          </a:p>
          <a:p>
            <a:pPr lvl="0"/>
            <a:endParaRPr lang="nl-NL" sz="2600" kern="100" dirty="0">
              <a:effectLst/>
              <a:ea typeface="Verdana" panose="020B0604030504040204" pitchFamily="34" charset="0"/>
              <a:cs typeface="Times New Roman" panose="02020603050405020304" pitchFamily="18" charset="0"/>
            </a:endParaRPr>
          </a:p>
          <a:p>
            <a:pPr marL="457200" lvl="0" indent="-457200">
              <a:buFont typeface="Arial" panose="020B0604020202020204" pitchFamily="34" charset="0"/>
              <a:buChar char="•"/>
            </a:pPr>
            <a:r>
              <a:rPr lang="nl-NL" sz="2600" kern="100" dirty="0">
                <a:effectLst/>
                <a:ea typeface="Verdana" panose="020B0604030504040204" pitchFamily="34" charset="0"/>
                <a:cs typeface="Times New Roman" panose="02020603050405020304" pitchFamily="18" charset="0"/>
              </a:rPr>
              <a:t>“</a:t>
            </a:r>
            <a:r>
              <a:rPr lang="nl-NL" sz="2600" kern="100" dirty="0" err="1">
                <a:effectLst/>
                <a:ea typeface="Verdana" panose="020B0604030504040204" pitchFamily="34" charset="0"/>
                <a:cs typeface="Times New Roman" panose="02020603050405020304" pitchFamily="18" charset="0"/>
              </a:rPr>
              <a:t>typos</a:t>
            </a:r>
            <a:r>
              <a:rPr lang="nl-NL" sz="2600" kern="100" dirty="0">
                <a:effectLst/>
                <a:ea typeface="Verdana" panose="020B0604030504040204" pitchFamily="34" charset="0"/>
                <a:cs typeface="Times New Roman" panose="02020603050405020304" pitchFamily="18" charset="0"/>
              </a:rPr>
              <a:t>” = voorbeeld, patroon</a:t>
            </a:r>
          </a:p>
          <a:p>
            <a:pPr marL="457200" lvl="0" indent="-457200">
              <a:buFont typeface="Arial" panose="020B0604020202020204" pitchFamily="34" charset="0"/>
              <a:buChar char="•"/>
            </a:pPr>
            <a:endParaRPr lang="nl-NL" sz="2600" kern="100" dirty="0">
              <a:effectLst/>
              <a:ea typeface="Verdana" panose="020B0604030504040204" pitchFamily="34" charset="0"/>
              <a:cs typeface="Times New Roman" panose="02020603050405020304" pitchFamily="18" charset="0"/>
            </a:endParaRPr>
          </a:p>
          <a:p>
            <a:pPr marL="457200" lvl="0" indent="-457200">
              <a:buFont typeface="Arial" panose="020B0604020202020204" pitchFamily="34" charset="0"/>
              <a:buChar char="•"/>
            </a:pPr>
            <a:r>
              <a:rPr lang="nl-NL" sz="2600" kern="100" dirty="0">
                <a:ea typeface="Verdana" panose="020B0604030504040204" pitchFamily="34" charset="0"/>
                <a:cs typeface="Times New Roman" panose="02020603050405020304" pitchFamily="18" charset="0"/>
              </a:rPr>
              <a:t>Zou de opname ook ergens in het OT moeten staan?</a:t>
            </a:r>
          </a:p>
          <a:p>
            <a:pPr lvl="0"/>
            <a:endParaRPr lang="nl-NL" sz="2600" kern="100" dirty="0">
              <a:ea typeface="Verdana" panose="020B0604030504040204" pitchFamily="34" charset="0"/>
              <a:cs typeface="Times New Roman" panose="02020603050405020304" pitchFamily="18" charset="0"/>
            </a:endParaRPr>
          </a:p>
          <a:p>
            <a:pPr lvl="0"/>
            <a:endParaRPr lang="nl-NL" sz="2600" kern="100" dirty="0">
              <a:effectLst/>
              <a:ea typeface="Verdana" panose="020B0604030504040204" pitchFamily="34" charset="0"/>
              <a:cs typeface="Times New Roman" panose="02020603050405020304" pitchFamily="18" charset="0"/>
            </a:endParaRPr>
          </a:p>
          <a:p>
            <a:pPr lvl="0"/>
            <a:endParaRPr lang="nl-NL" sz="2600" kern="100" dirty="0">
              <a:effectLst/>
              <a:ea typeface="Verdana" panose="020B0604030504040204" pitchFamily="34" charset="0"/>
              <a:cs typeface="Times New Roman" panose="02020603050405020304" pitchFamily="18" charset="0"/>
            </a:endParaRPr>
          </a:p>
          <a:p>
            <a:r>
              <a:rPr lang="nl-NL" sz="2600" dirty="0">
                <a:effectLst/>
                <a:ea typeface="Verdana" panose="020B0604030504040204" pitchFamily="34" charset="0"/>
                <a:cs typeface="Times New Roman" panose="02020603050405020304" pitchFamily="18" charset="0"/>
              </a:rPr>
              <a:t>--</a:t>
            </a:r>
          </a:p>
        </p:txBody>
      </p:sp>
    </p:spTree>
    <p:extLst>
      <p:ext uri="{BB962C8B-B14F-4D97-AF65-F5344CB8AC3E}">
        <p14:creationId xmlns:p14="http://schemas.microsoft.com/office/powerpoint/2010/main" val="3122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barn(inVertical)">
                                      <p:cBhvr>
                                        <p:cTn id="7" dur="5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5" end="5"/>
                                            </p:txEl>
                                          </p:spTgt>
                                        </p:tgtEl>
                                        <p:attrNameLst>
                                          <p:attrName>style.visibility</p:attrName>
                                        </p:attrNameLst>
                                      </p:cBhvr>
                                      <p:to>
                                        <p:strVal val="visible"/>
                                      </p:to>
                                    </p:set>
                                    <p:animEffect transition="in" filter="barn(inVertical)">
                                      <p:cBhvr>
                                        <p:cTn id="1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0FB799D1-5B38-8732-3FEA-12194E9190A2}"/>
              </a:ext>
            </a:extLst>
          </p:cNvPr>
          <p:cNvPicPr>
            <a:picLocks noChangeAspect="1"/>
          </p:cNvPicPr>
          <p:nvPr/>
        </p:nvPicPr>
        <p:blipFill rotWithShape="1">
          <a:blip r:embed="rId2"/>
          <a:srcRect t="61392" b="16171"/>
          <a:stretch/>
        </p:blipFill>
        <p:spPr>
          <a:xfrm>
            <a:off x="0" y="0"/>
            <a:ext cx="12196561" cy="1824361"/>
          </a:xfrm>
          <a:prstGeom prst="rect">
            <a:avLst/>
          </a:prstGeom>
        </p:spPr>
      </p:pic>
      <p:sp>
        <p:nvSpPr>
          <p:cNvPr id="4" name="Tekstvak 3">
            <a:extLst>
              <a:ext uri="{FF2B5EF4-FFF2-40B4-BE49-F238E27FC236}">
                <a16:creationId xmlns:a16="http://schemas.microsoft.com/office/drawing/2014/main" id="{2938DD28-C548-4ABF-A9AF-1AC827D9481C}"/>
              </a:ext>
            </a:extLst>
          </p:cNvPr>
          <p:cNvSpPr txBox="1"/>
          <p:nvPr/>
        </p:nvSpPr>
        <p:spPr>
          <a:xfrm>
            <a:off x="488272" y="589014"/>
            <a:ext cx="7160486" cy="646331"/>
          </a:xfrm>
          <a:prstGeom prst="rect">
            <a:avLst/>
          </a:prstGeom>
          <a:noFill/>
        </p:spPr>
        <p:txBody>
          <a:bodyPr wrap="none" rtlCol="0">
            <a:spAutoFit/>
          </a:bodyPr>
          <a:lstStyle/>
          <a:p>
            <a:r>
              <a:rPr lang="nl-NL" sz="3600" b="1" dirty="0">
                <a:solidFill>
                  <a:schemeClr val="bg1"/>
                </a:solidFill>
              </a:rPr>
              <a:t>8. Na Openbaring 3 geen kerk meer..</a:t>
            </a:r>
          </a:p>
        </p:txBody>
      </p:sp>
      <p:sp>
        <p:nvSpPr>
          <p:cNvPr id="8" name="Tekstvak 7">
            <a:extLst>
              <a:ext uri="{FF2B5EF4-FFF2-40B4-BE49-F238E27FC236}">
                <a16:creationId xmlns:a16="http://schemas.microsoft.com/office/drawing/2014/main" id="{2095BF93-5497-3DB3-FEA7-392BDF9784C6}"/>
              </a:ext>
            </a:extLst>
          </p:cNvPr>
          <p:cNvSpPr txBox="1"/>
          <p:nvPr/>
        </p:nvSpPr>
        <p:spPr>
          <a:xfrm>
            <a:off x="885880" y="2140540"/>
            <a:ext cx="10630618" cy="4493538"/>
          </a:xfrm>
          <a:prstGeom prst="rect">
            <a:avLst/>
          </a:prstGeom>
          <a:noFill/>
        </p:spPr>
        <p:txBody>
          <a:bodyPr wrap="square" rtlCol="0">
            <a:spAutoFit/>
          </a:bodyPr>
          <a:lstStyle/>
          <a:p>
            <a:pPr lvl="0"/>
            <a:r>
              <a:rPr lang="nl-NL" sz="2600" i="1" kern="100" dirty="0">
                <a:effectLst/>
                <a:ea typeface="Verdana" panose="020B0604030504040204" pitchFamily="34" charset="0"/>
                <a:cs typeface="Times New Roman" panose="02020603050405020304" pitchFamily="18" charset="0"/>
              </a:rPr>
              <a:t>Openb.4:1: </a:t>
            </a:r>
          </a:p>
          <a:p>
            <a:pPr lvl="0"/>
            <a:r>
              <a:rPr lang="nl-NL" sz="2600" i="1" dirty="0">
                <a:highlight>
                  <a:srgbClr val="FFFFFF"/>
                </a:highlight>
              </a:rPr>
              <a:t>Hierna zag ik, en zie, er was een deur geopend in de hemel. En de eerste stem die ik als van een bazuin met mij had horen spreken, zei: Kom hier, omhoog, en Ik zal u laten zien wat hierna moet geschieden.</a:t>
            </a:r>
            <a:endParaRPr lang="nl-NL" sz="2600" i="1" kern="100" dirty="0">
              <a:effectLst/>
              <a:ea typeface="Verdana" panose="020B0604030504040204" pitchFamily="34" charset="0"/>
              <a:cs typeface="Times New Roman" panose="02020603050405020304" pitchFamily="18" charset="0"/>
            </a:endParaRPr>
          </a:p>
          <a:p>
            <a:pPr lvl="0"/>
            <a:endParaRPr lang="nl-NL" sz="2600" kern="100" dirty="0">
              <a:effectLst/>
              <a:ea typeface="Verdana" panose="020B0604030504040204" pitchFamily="34" charset="0"/>
              <a:cs typeface="Times New Roman" panose="02020603050405020304" pitchFamily="18" charset="0"/>
            </a:endParaRPr>
          </a:p>
          <a:p>
            <a:r>
              <a:rPr lang="nl-NL" sz="2600" i="1" dirty="0"/>
              <a:t>Openb.22:16:</a:t>
            </a:r>
          </a:p>
          <a:p>
            <a:r>
              <a:rPr lang="nl-NL" sz="2600" i="1" dirty="0"/>
              <a:t>Ik, Jezus, heb Mijn engel gezonden om bij u </a:t>
            </a:r>
            <a:r>
              <a:rPr lang="nl-NL" sz="2600" b="1" i="1" dirty="0"/>
              <a:t>in de gemeenten </a:t>
            </a:r>
            <a:r>
              <a:rPr lang="nl-NL" sz="2600" i="1" dirty="0"/>
              <a:t>van deze dingen te getuigen. Ik ben de Wortel en het Nageslacht van David, de blinkende Morgenster.</a:t>
            </a:r>
          </a:p>
          <a:p>
            <a:endParaRPr lang="nl-NL" sz="2600" i="1" dirty="0"/>
          </a:p>
          <a:p>
            <a:r>
              <a:rPr lang="nl-NL" sz="2600" i="1" dirty="0"/>
              <a:t>--</a:t>
            </a:r>
            <a:endParaRPr lang="nl-NL" sz="2600" dirty="0"/>
          </a:p>
        </p:txBody>
      </p:sp>
    </p:spTree>
    <p:extLst>
      <p:ext uri="{BB962C8B-B14F-4D97-AF65-F5344CB8AC3E}">
        <p14:creationId xmlns:p14="http://schemas.microsoft.com/office/powerpoint/2010/main" val="347345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barn(inVertical)">
                                      <p:cBhvr>
                                        <p:cTn id="7" dur="500"/>
                                        <p:tgtEl>
                                          <p:spTgt spid="8">
                                            <p:txEl>
                                              <p:pRg st="3" end="3"/>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4" end="4"/>
                                            </p:txEl>
                                          </p:spTgt>
                                        </p:tgtEl>
                                        <p:attrNameLst>
                                          <p:attrName>style.visibility</p:attrName>
                                        </p:attrNameLst>
                                      </p:cBhvr>
                                      <p:to>
                                        <p:strVal val="visible"/>
                                      </p:to>
                                    </p:set>
                                    <p:animEffect transition="in" filter="barn(inVertical)">
                                      <p:cBhvr>
                                        <p:cTn id="10" dur="500"/>
                                        <p:tgtEl>
                                          <p:spTgt spid="8">
                                            <p:txEl>
                                              <p:pRg st="4" end="4"/>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xEl>
                                              <p:pRg st="6" end="6"/>
                                            </p:txEl>
                                          </p:spTgt>
                                        </p:tgtEl>
                                        <p:attrNameLst>
                                          <p:attrName>style.visibility</p:attrName>
                                        </p:attrNameLst>
                                      </p:cBhvr>
                                      <p:to>
                                        <p:strVal val="visible"/>
                                      </p:to>
                                    </p:set>
                                    <p:animEffect transition="in" filter="barn(inVertical)">
                                      <p:cBhvr>
                                        <p:cTn id="13"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2" name="Rectangle 2059">
            <a:extLst>
              <a:ext uri="{FF2B5EF4-FFF2-40B4-BE49-F238E27FC236}">
                <a16:creationId xmlns:a16="http://schemas.microsoft.com/office/drawing/2014/main" id="{B96FC576-AE30-4C09-A12C-0582F2A6A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Afbeelding 6" descr="Afbeelding met hemel, maan, buitenshuis, Achterverlichting&#10;&#10;Automatisch gegenereerde beschrijving">
            <a:extLst>
              <a:ext uri="{FF2B5EF4-FFF2-40B4-BE49-F238E27FC236}">
                <a16:creationId xmlns:a16="http://schemas.microsoft.com/office/drawing/2014/main" id="{BBAF903B-9C61-BA31-F125-FA73DEAF6AE3}"/>
              </a:ext>
            </a:extLst>
          </p:cNvPr>
          <p:cNvPicPr>
            <a:picLocks noChangeAspect="1"/>
          </p:cNvPicPr>
          <p:nvPr/>
        </p:nvPicPr>
        <p:blipFill>
          <a:blip r:embed="rId2"/>
          <a:srcRect r="1730" b="1"/>
          <a:stretch/>
        </p:blipFill>
        <p:spPr>
          <a:xfrm>
            <a:off x="1" y="10"/>
            <a:ext cx="6099048" cy="3428990"/>
          </a:xfrm>
          <a:prstGeom prst="rect">
            <a:avLst/>
          </a:prstGeom>
        </p:spPr>
      </p:pic>
      <p:pic>
        <p:nvPicPr>
          <p:cNvPr id="2050" name="Picture 2" descr="How To Stay Focused">
            <a:extLst>
              <a:ext uri="{FF2B5EF4-FFF2-40B4-BE49-F238E27FC236}">
                <a16:creationId xmlns:a16="http://schemas.microsoft.com/office/drawing/2014/main" id="{286FDE3B-F9B0-8D13-6D8D-FB20819256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1447" r="2" b="12322"/>
          <a:stretch/>
        </p:blipFill>
        <p:spPr bwMode="auto">
          <a:xfrm>
            <a:off x="6092952" y="10"/>
            <a:ext cx="6099048" cy="3428990"/>
          </a:xfrm>
          <a:prstGeom prst="rect">
            <a:avLst/>
          </a:prstGeom>
          <a:extLst>
            <a:ext uri="{909E8E84-426E-40DD-AFC4-6F175D3DCCD1}">
              <a14:hiddenFill xmlns:a14="http://schemas.microsoft.com/office/drawing/2010/main">
                <a:solidFill>
                  <a:srgbClr val="FFFFFF"/>
                </a:solidFill>
              </a14:hiddenFill>
            </a:ext>
          </a:extLst>
        </p:spPr>
      </p:pic>
      <p:pic>
        <p:nvPicPr>
          <p:cNvPr id="1030" name="Picture 6" descr="Everything You Need to Know About Escape Rooms: A Comprehensive Guide | # 1 Escape  Room In Hyderabad | Physical, Live-Streaming and VR Games">
            <a:extLst>
              <a:ext uri="{FF2B5EF4-FFF2-40B4-BE49-F238E27FC236}">
                <a16:creationId xmlns:a16="http://schemas.microsoft.com/office/drawing/2014/main" id="{ADB982DB-2782-94EE-4A2F-B57E2D7EDF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0045" r="2" b="2"/>
          <a:stretch/>
        </p:blipFill>
        <p:spPr bwMode="auto">
          <a:xfrm>
            <a:off x="1" y="3429000"/>
            <a:ext cx="609904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Bestel de Ranglijst Christenvervolging poster(s)">
            <a:extLst>
              <a:ext uri="{FF2B5EF4-FFF2-40B4-BE49-F238E27FC236}">
                <a16:creationId xmlns:a16="http://schemas.microsoft.com/office/drawing/2014/main" id="{6A22640D-8654-3554-EA2A-400E2EF76F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0622" r="2" b="2"/>
          <a:stretch/>
        </p:blipFill>
        <p:spPr bwMode="auto">
          <a:xfrm>
            <a:off x="6092952" y="3429000"/>
            <a:ext cx="6099048" cy="342900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7374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a:extLst>
              <a:ext uri="{FF2B5EF4-FFF2-40B4-BE49-F238E27FC236}">
                <a16:creationId xmlns:a16="http://schemas.microsoft.com/office/drawing/2014/main" id="{5BCDD9A8-32E1-4CFF-ABEC-5EA72A1118CC}"/>
              </a:ext>
            </a:extLst>
          </p:cNvPr>
          <p:cNvSpPr txBox="1"/>
          <p:nvPr/>
        </p:nvSpPr>
        <p:spPr>
          <a:xfrm>
            <a:off x="6354858" y="2212931"/>
            <a:ext cx="1721946" cy="584775"/>
          </a:xfrm>
          <a:prstGeom prst="rect">
            <a:avLst/>
          </a:prstGeom>
          <a:noFill/>
        </p:spPr>
        <p:txBody>
          <a:bodyPr wrap="none" rtlCol="0">
            <a:spAutoFit/>
          </a:bodyPr>
          <a:lstStyle/>
          <a:p>
            <a:r>
              <a:rPr lang="nl-NL" sz="3200" dirty="0">
                <a:solidFill>
                  <a:schemeClr val="bg1"/>
                </a:solidFill>
              </a:rPr>
              <a:t>Black out</a:t>
            </a:r>
          </a:p>
        </p:txBody>
      </p:sp>
      <p:sp>
        <p:nvSpPr>
          <p:cNvPr id="15" name="Tekstvak 14">
            <a:extLst>
              <a:ext uri="{FF2B5EF4-FFF2-40B4-BE49-F238E27FC236}">
                <a16:creationId xmlns:a16="http://schemas.microsoft.com/office/drawing/2014/main" id="{C1B51E1D-3FE9-40AC-8292-93318F3333F9}"/>
              </a:ext>
            </a:extLst>
          </p:cNvPr>
          <p:cNvSpPr txBox="1"/>
          <p:nvPr/>
        </p:nvSpPr>
        <p:spPr>
          <a:xfrm>
            <a:off x="0" y="1380113"/>
            <a:ext cx="12192001" cy="1754326"/>
          </a:xfrm>
          <a:prstGeom prst="rect">
            <a:avLst/>
          </a:prstGeom>
          <a:noFill/>
        </p:spPr>
        <p:txBody>
          <a:bodyPr wrap="square" rtlCol="0">
            <a:spAutoFit/>
          </a:bodyPr>
          <a:lstStyle/>
          <a:p>
            <a:pPr algn="ctr"/>
            <a:r>
              <a:rPr lang="nl-NL" sz="6000" b="1" dirty="0"/>
              <a:t>GROTE VERZOENDAG</a:t>
            </a:r>
          </a:p>
          <a:p>
            <a:pPr algn="ctr"/>
            <a:r>
              <a:rPr lang="nl-NL" sz="2400" b="1" dirty="0"/>
              <a:t>verootmoediging, schuld belijden en vergeving vragen voor </a:t>
            </a:r>
          </a:p>
          <a:p>
            <a:pPr algn="ctr"/>
            <a:r>
              <a:rPr lang="nl-NL" sz="2400" b="1" dirty="0"/>
              <a:t>persoonlijke zonden, zonden van het Lichaam, onze stad, land en regering</a:t>
            </a:r>
          </a:p>
        </p:txBody>
      </p:sp>
      <p:sp>
        <p:nvSpPr>
          <p:cNvPr id="6" name="Tekstvak 5">
            <a:extLst>
              <a:ext uri="{FF2B5EF4-FFF2-40B4-BE49-F238E27FC236}">
                <a16:creationId xmlns:a16="http://schemas.microsoft.com/office/drawing/2014/main" id="{2938DD28-C548-4ABF-A9AF-1AC827D9481C}"/>
              </a:ext>
            </a:extLst>
          </p:cNvPr>
          <p:cNvSpPr txBox="1"/>
          <p:nvPr/>
        </p:nvSpPr>
        <p:spPr>
          <a:xfrm>
            <a:off x="-2" y="397049"/>
            <a:ext cx="12192001" cy="646331"/>
          </a:xfrm>
          <a:prstGeom prst="rect">
            <a:avLst/>
          </a:prstGeom>
          <a:solidFill>
            <a:srgbClr val="C00000"/>
          </a:solidFill>
        </p:spPr>
        <p:txBody>
          <a:bodyPr wrap="square" rtlCol="0">
            <a:spAutoFit/>
          </a:bodyPr>
          <a:lstStyle/>
          <a:p>
            <a:pPr algn="ctr"/>
            <a:r>
              <a:rPr lang="nl-NL" sz="3600" b="1" dirty="0">
                <a:solidFill>
                  <a:schemeClr val="bg1"/>
                </a:solidFill>
              </a:rPr>
              <a:t>11 &amp; 12 oktober 2024 </a:t>
            </a:r>
          </a:p>
        </p:txBody>
      </p:sp>
      <p:sp>
        <p:nvSpPr>
          <p:cNvPr id="5" name="Tekstvak 4">
            <a:extLst>
              <a:ext uri="{FF2B5EF4-FFF2-40B4-BE49-F238E27FC236}">
                <a16:creationId xmlns:a16="http://schemas.microsoft.com/office/drawing/2014/main" id="{F4FC89E0-1EAA-D3F9-DF87-7718E08F45EA}"/>
              </a:ext>
            </a:extLst>
          </p:cNvPr>
          <p:cNvSpPr txBox="1"/>
          <p:nvPr/>
        </p:nvSpPr>
        <p:spPr>
          <a:xfrm>
            <a:off x="0" y="6007415"/>
            <a:ext cx="12192000" cy="461665"/>
          </a:xfrm>
          <a:prstGeom prst="rect">
            <a:avLst/>
          </a:prstGeom>
          <a:solidFill>
            <a:srgbClr val="C00000"/>
          </a:solidFill>
        </p:spPr>
        <p:txBody>
          <a:bodyPr wrap="square" rtlCol="0">
            <a:spAutoFit/>
          </a:bodyPr>
          <a:lstStyle/>
          <a:p>
            <a:pPr algn="ctr"/>
            <a:r>
              <a:rPr lang="nl-NL" sz="2400" b="1" i="1" dirty="0">
                <a:solidFill>
                  <a:schemeClr val="bg1"/>
                </a:solidFill>
              </a:rPr>
              <a:t>God heeft ons de bediening van verzoening gegeven (2 Kor.5:18)</a:t>
            </a:r>
          </a:p>
        </p:txBody>
      </p:sp>
      <p:sp>
        <p:nvSpPr>
          <p:cNvPr id="7" name="Tekstvak 6">
            <a:extLst>
              <a:ext uri="{FF2B5EF4-FFF2-40B4-BE49-F238E27FC236}">
                <a16:creationId xmlns:a16="http://schemas.microsoft.com/office/drawing/2014/main" id="{2605F2F4-73BF-7287-B9D0-56731CA6F60B}"/>
              </a:ext>
            </a:extLst>
          </p:cNvPr>
          <p:cNvSpPr txBox="1"/>
          <p:nvPr/>
        </p:nvSpPr>
        <p:spPr>
          <a:xfrm>
            <a:off x="0" y="5247054"/>
            <a:ext cx="8844878" cy="461665"/>
          </a:xfrm>
          <a:prstGeom prst="rect">
            <a:avLst/>
          </a:prstGeom>
          <a:noFill/>
        </p:spPr>
        <p:txBody>
          <a:bodyPr wrap="square" rtlCol="0">
            <a:spAutoFit/>
          </a:bodyPr>
          <a:lstStyle/>
          <a:p>
            <a:pPr algn="ctr"/>
            <a:r>
              <a:rPr lang="nl-NL" sz="2400" b="1" dirty="0"/>
              <a:t>Locatie: Patrimonium / Lange Breestraat 24-26 / Dordrecht</a:t>
            </a:r>
          </a:p>
        </p:txBody>
      </p:sp>
      <p:sp>
        <p:nvSpPr>
          <p:cNvPr id="9" name="Tekstvak 8">
            <a:extLst>
              <a:ext uri="{FF2B5EF4-FFF2-40B4-BE49-F238E27FC236}">
                <a16:creationId xmlns:a16="http://schemas.microsoft.com/office/drawing/2014/main" id="{641F577E-C473-BF47-DC0E-F00514EB20C3}"/>
              </a:ext>
            </a:extLst>
          </p:cNvPr>
          <p:cNvSpPr txBox="1"/>
          <p:nvPr/>
        </p:nvSpPr>
        <p:spPr>
          <a:xfrm>
            <a:off x="846790" y="3429000"/>
            <a:ext cx="7151298" cy="1284069"/>
          </a:xfrm>
          <a:prstGeom prst="rect">
            <a:avLst/>
          </a:prstGeom>
          <a:noFill/>
          <a:ln>
            <a:solidFill>
              <a:schemeClr val="tx1"/>
            </a:solidFill>
          </a:ln>
        </p:spPr>
        <p:txBody>
          <a:bodyPr wrap="square" rtlCol="0">
            <a:spAutoFit/>
          </a:bodyPr>
          <a:lstStyle/>
          <a:p>
            <a:pPr algn="ctr">
              <a:lnSpc>
                <a:spcPct val="120000"/>
              </a:lnSpc>
            </a:pPr>
            <a:r>
              <a:rPr lang="nl-NL" sz="2200" b="1" dirty="0"/>
              <a:t>Startsamenkomst: vrijdag 11 oktober 19.00 u</a:t>
            </a:r>
          </a:p>
          <a:p>
            <a:pPr algn="ctr">
              <a:lnSpc>
                <a:spcPct val="120000"/>
              </a:lnSpc>
            </a:pPr>
            <a:r>
              <a:rPr lang="nl-NL" sz="2200" b="1" dirty="0"/>
              <a:t>vrijdag 20.30 tot zaterdag 16.00 u: nacht en dag van gebed</a:t>
            </a:r>
          </a:p>
          <a:p>
            <a:pPr algn="ctr">
              <a:lnSpc>
                <a:spcPct val="120000"/>
              </a:lnSpc>
            </a:pPr>
            <a:r>
              <a:rPr lang="nl-NL" sz="2200" b="1" dirty="0"/>
              <a:t>Afsluitende samenkomst: zaterdag 12 oktober 16.00 u</a:t>
            </a:r>
            <a:endParaRPr lang="nl-NL" sz="2200" dirty="0"/>
          </a:p>
        </p:txBody>
      </p:sp>
      <p:pic>
        <p:nvPicPr>
          <p:cNvPr id="10" name="Picture 4" descr="blood_ark">
            <a:extLst>
              <a:ext uri="{FF2B5EF4-FFF2-40B4-BE49-F238E27FC236}">
                <a16:creationId xmlns:a16="http://schemas.microsoft.com/office/drawing/2014/main" id="{9466D58D-831B-902F-95E0-D86BCFBF82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4878" y="3429000"/>
            <a:ext cx="2950474" cy="22231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90961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descr="Afbeelding met tekst, poster&#10;&#10;Automatisch gegenereerde beschrijving">
            <a:extLst>
              <a:ext uri="{FF2B5EF4-FFF2-40B4-BE49-F238E27FC236}">
                <a16:creationId xmlns:a16="http://schemas.microsoft.com/office/drawing/2014/main" id="{4D8CE24A-4747-0397-1198-33489CDFBE13}"/>
              </a:ext>
            </a:extLst>
          </p:cNvPr>
          <p:cNvPicPr>
            <a:picLocks noChangeAspect="1"/>
          </p:cNvPicPr>
          <p:nvPr/>
        </p:nvPicPr>
        <p:blipFill rotWithShape="1">
          <a:blip r:embed="rId2"/>
          <a:srcRect t="7112"/>
          <a:stretch/>
        </p:blipFill>
        <p:spPr>
          <a:xfrm>
            <a:off x="3496042" y="2848"/>
            <a:ext cx="5199915" cy="6855152"/>
          </a:xfrm>
          <a:prstGeom prst="rect">
            <a:avLst/>
          </a:prstGeom>
        </p:spPr>
      </p:pic>
    </p:spTree>
    <p:extLst>
      <p:ext uri="{BB962C8B-B14F-4D97-AF65-F5344CB8AC3E}">
        <p14:creationId xmlns:p14="http://schemas.microsoft.com/office/powerpoint/2010/main" val="3235469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44348E45-C482-1ED5-2A8D-ABC729573C2F}"/>
              </a:ext>
            </a:extLst>
          </p:cNvPr>
          <p:cNvPicPr>
            <a:picLocks noChangeAspect="1"/>
          </p:cNvPicPr>
          <p:nvPr/>
        </p:nvPicPr>
        <p:blipFill rotWithShape="1">
          <a:blip r:embed="rId2"/>
          <a:srcRect t="61392" b="16171"/>
          <a:stretch/>
        </p:blipFill>
        <p:spPr>
          <a:xfrm>
            <a:off x="0" y="0"/>
            <a:ext cx="12196561" cy="1824361"/>
          </a:xfrm>
          <a:prstGeom prst="rect">
            <a:avLst/>
          </a:prstGeom>
        </p:spPr>
      </p:pic>
      <p:sp>
        <p:nvSpPr>
          <p:cNvPr id="8" name="Tekstvak 7">
            <a:extLst>
              <a:ext uri="{FF2B5EF4-FFF2-40B4-BE49-F238E27FC236}">
                <a16:creationId xmlns:a16="http://schemas.microsoft.com/office/drawing/2014/main" id="{2095BF93-5497-3DB3-FEA7-392BDF9784C6}"/>
              </a:ext>
            </a:extLst>
          </p:cNvPr>
          <p:cNvSpPr txBox="1"/>
          <p:nvPr/>
        </p:nvSpPr>
        <p:spPr>
          <a:xfrm>
            <a:off x="819976" y="2174478"/>
            <a:ext cx="10342293" cy="2492990"/>
          </a:xfrm>
          <a:prstGeom prst="rect">
            <a:avLst/>
          </a:prstGeom>
          <a:noFill/>
        </p:spPr>
        <p:txBody>
          <a:bodyPr wrap="square" rtlCol="0">
            <a:spAutoFit/>
          </a:bodyPr>
          <a:lstStyle/>
          <a:p>
            <a:r>
              <a:rPr lang="nl-NL" sz="2600" i="1" dirty="0"/>
              <a:t>1 Kor.15:51-53</a:t>
            </a:r>
          </a:p>
          <a:p>
            <a:r>
              <a:rPr lang="nl-NL" sz="2600" i="1" dirty="0"/>
              <a:t>Zie, ik vertel u een geheimenis: Wij zullen wel niet allen ontslapen, maar wij zullen allen veranderd worden, in een ondeelbaar ogenblik, in een oogwenk, </a:t>
            </a:r>
            <a:r>
              <a:rPr lang="nl-NL" sz="2600" b="1" i="1" dirty="0"/>
              <a:t>bij de laatste bazuin</a:t>
            </a:r>
            <a:r>
              <a:rPr lang="nl-NL" sz="2600" i="1" dirty="0"/>
              <a:t>. Immers, </a:t>
            </a:r>
            <a:r>
              <a:rPr lang="nl-NL" sz="2600" b="1" i="1" dirty="0"/>
              <a:t>de bazuin zal klinken </a:t>
            </a:r>
            <a:r>
              <a:rPr lang="nl-NL" sz="2600" i="1" dirty="0"/>
              <a:t>en de </a:t>
            </a:r>
            <a:r>
              <a:rPr lang="nl-NL" sz="2600" b="1" i="1" dirty="0"/>
              <a:t>doden zullen </a:t>
            </a:r>
            <a:r>
              <a:rPr lang="nl-NL" sz="2600" i="1" dirty="0"/>
              <a:t>als onvergankelijke mensen </a:t>
            </a:r>
            <a:r>
              <a:rPr lang="nl-NL" sz="2600" b="1" i="1" dirty="0"/>
              <a:t>opgewekt worden</a:t>
            </a:r>
            <a:r>
              <a:rPr lang="nl-NL" sz="2600" i="1" dirty="0"/>
              <a:t>, en ook wij zullen veranderd worden. </a:t>
            </a:r>
          </a:p>
        </p:txBody>
      </p:sp>
      <p:sp>
        <p:nvSpPr>
          <p:cNvPr id="7" name="Tekstvak 6">
            <a:extLst>
              <a:ext uri="{FF2B5EF4-FFF2-40B4-BE49-F238E27FC236}">
                <a16:creationId xmlns:a16="http://schemas.microsoft.com/office/drawing/2014/main" id="{384101A7-44AB-884B-C03D-8E1C2FB06634}"/>
              </a:ext>
            </a:extLst>
          </p:cNvPr>
          <p:cNvSpPr txBox="1"/>
          <p:nvPr/>
        </p:nvSpPr>
        <p:spPr>
          <a:xfrm>
            <a:off x="488272" y="589014"/>
            <a:ext cx="1837554" cy="646331"/>
          </a:xfrm>
          <a:prstGeom prst="rect">
            <a:avLst/>
          </a:prstGeom>
          <a:noFill/>
        </p:spPr>
        <p:txBody>
          <a:bodyPr wrap="none" rtlCol="0">
            <a:spAutoFit/>
          </a:bodyPr>
          <a:lstStyle/>
          <a:p>
            <a:r>
              <a:rPr lang="nl-NL" sz="3600" b="1" dirty="0">
                <a:solidFill>
                  <a:schemeClr val="bg1"/>
                </a:solidFill>
              </a:rPr>
              <a:t>Post-</a:t>
            </a:r>
            <a:r>
              <a:rPr lang="nl-NL" sz="3600" b="1" dirty="0" err="1">
                <a:solidFill>
                  <a:schemeClr val="bg1"/>
                </a:solidFill>
              </a:rPr>
              <a:t>trib</a:t>
            </a:r>
            <a:endParaRPr lang="nl-NL" sz="3600" b="1" dirty="0">
              <a:solidFill>
                <a:schemeClr val="bg1"/>
              </a:solidFill>
            </a:endParaRPr>
          </a:p>
        </p:txBody>
      </p:sp>
    </p:spTree>
    <p:extLst>
      <p:ext uri="{BB962C8B-B14F-4D97-AF65-F5344CB8AC3E}">
        <p14:creationId xmlns:p14="http://schemas.microsoft.com/office/powerpoint/2010/main" val="3445957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44348E45-C482-1ED5-2A8D-ABC729573C2F}"/>
              </a:ext>
            </a:extLst>
          </p:cNvPr>
          <p:cNvPicPr>
            <a:picLocks noChangeAspect="1"/>
          </p:cNvPicPr>
          <p:nvPr/>
        </p:nvPicPr>
        <p:blipFill rotWithShape="1">
          <a:blip r:embed="rId2"/>
          <a:srcRect t="61392" b="16171"/>
          <a:stretch/>
        </p:blipFill>
        <p:spPr>
          <a:xfrm>
            <a:off x="0" y="0"/>
            <a:ext cx="12196561" cy="1824361"/>
          </a:xfrm>
          <a:prstGeom prst="rect">
            <a:avLst/>
          </a:prstGeom>
        </p:spPr>
      </p:pic>
      <p:sp>
        <p:nvSpPr>
          <p:cNvPr id="8" name="Tekstvak 7">
            <a:extLst>
              <a:ext uri="{FF2B5EF4-FFF2-40B4-BE49-F238E27FC236}">
                <a16:creationId xmlns:a16="http://schemas.microsoft.com/office/drawing/2014/main" id="{2095BF93-5497-3DB3-FEA7-392BDF9784C6}"/>
              </a:ext>
            </a:extLst>
          </p:cNvPr>
          <p:cNvSpPr txBox="1"/>
          <p:nvPr/>
        </p:nvSpPr>
        <p:spPr>
          <a:xfrm>
            <a:off x="828214" y="2149765"/>
            <a:ext cx="10342293" cy="4093428"/>
          </a:xfrm>
          <a:prstGeom prst="rect">
            <a:avLst/>
          </a:prstGeom>
          <a:noFill/>
        </p:spPr>
        <p:txBody>
          <a:bodyPr wrap="square" rtlCol="0">
            <a:spAutoFit/>
          </a:bodyPr>
          <a:lstStyle/>
          <a:p>
            <a:r>
              <a:rPr lang="nl-NL" sz="2600" i="1" dirty="0"/>
              <a:t>1 Thes.4:16-17</a:t>
            </a:r>
          </a:p>
          <a:p>
            <a:pPr algn="l"/>
            <a:r>
              <a:rPr lang="nl-NL" sz="2600" b="0" i="1" dirty="0">
                <a:effectLst/>
                <a:highlight>
                  <a:srgbClr val="FFFFFF"/>
                </a:highlight>
              </a:rPr>
              <a:t>Want de Heere Zelf zal met een geroep, met de stem van een aartsengel en met </a:t>
            </a:r>
            <a:r>
              <a:rPr lang="nl-NL" sz="2600" b="1" i="1" dirty="0">
                <a:effectLst/>
                <a:highlight>
                  <a:srgbClr val="FFFFFF"/>
                </a:highlight>
              </a:rPr>
              <a:t>een bazuin van God </a:t>
            </a:r>
            <a:r>
              <a:rPr lang="nl-NL" sz="2600" b="0" i="1" dirty="0">
                <a:effectLst/>
                <a:highlight>
                  <a:srgbClr val="FFFFFF"/>
                </a:highlight>
              </a:rPr>
              <a:t>neerdalen uit de hemel. En </a:t>
            </a:r>
            <a:r>
              <a:rPr lang="nl-NL" sz="2600" b="1" i="1" dirty="0">
                <a:effectLst/>
                <a:highlight>
                  <a:srgbClr val="FFFFFF"/>
                </a:highlight>
              </a:rPr>
              <a:t>de doden </a:t>
            </a:r>
            <a:r>
              <a:rPr lang="nl-NL" sz="2600" b="0" i="1" dirty="0">
                <a:effectLst/>
                <a:highlight>
                  <a:srgbClr val="FFFFFF"/>
                </a:highlight>
              </a:rPr>
              <a:t>die in Christus zijn, zullen eerst </a:t>
            </a:r>
            <a:r>
              <a:rPr lang="nl-NL" sz="2600" b="1" i="1" dirty="0">
                <a:effectLst/>
                <a:highlight>
                  <a:srgbClr val="FFFFFF"/>
                </a:highlight>
              </a:rPr>
              <a:t>opstaan</a:t>
            </a:r>
            <a:r>
              <a:rPr lang="nl-NL" sz="2600" b="0" i="1" dirty="0">
                <a:effectLst/>
                <a:highlight>
                  <a:srgbClr val="FFFFFF"/>
                </a:highlight>
              </a:rPr>
              <a:t>. Daarna zullen wij, de levenden die overgebleven zijn, samen met hen </a:t>
            </a:r>
            <a:r>
              <a:rPr lang="nl-NL" sz="2600" b="1" i="1" dirty="0">
                <a:effectLst/>
                <a:highlight>
                  <a:srgbClr val="FFFFFF"/>
                </a:highlight>
              </a:rPr>
              <a:t>opgenomen worden </a:t>
            </a:r>
            <a:r>
              <a:rPr lang="nl-NL" sz="2600" b="0" i="1" dirty="0">
                <a:effectLst/>
                <a:highlight>
                  <a:srgbClr val="FFFFFF"/>
                </a:highlight>
              </a:rPr>
              <a:t>in de wolken, naar een </a:t>
            </a:r>
            <a:r>
              <a:rPr lang="nl-NL" sz="2600" b="1" i="1" dirty="0">
                <a:effectLst/>
                <a:highlight>
                  <a:srgbClr val="FFFFFF"/>
                </a:highlight>
              </a:rPr>
              <a:t>ontmoeting </a:t>
            </a:r>
            <a:r>
              <a:rPr lang="nl-NL" sz="2600" b="0" i="1" dirty="0">
                <a:effectLst/>
                <a:highlight>
                  <a:srgbClr val="FFFFFF"/>
                </a:highlight>
              </a:rPr>
              <a:t>met de Heere in de lucht. En zo zullen wij altijd bij de Heere zijn.</a:t>
            </a:r>
          </a:p>
          <a:p>
            <a:pPr algn="l"/>
            <a:endParaRPr lang="nl-NL" sz="2600" i="1" dirty="0">
              <a:highlight>
                <a:srgbClr val="FFFFFF"/>
              </a:highlight>
            </a:endParaRPr>
          </a:p>
          <a:p>
            <a:r>
              <a:rPr lang="nl-NL" sz="2600" b="0" dirty="0">
                <a:effectLst/>
                <a:highlight>
                  <a:srgbClr val="FFFFFF"/>
                </a:highlight>
              </a:rPr>
              <a:t>Ontmoeting = </a:t>
            </a:r>
            <a:r>
              <a:rPr lang="nl-NL" sz="2600" dirty="0">
                <a:highlight>
                  <a:srgbClr val="FFFFFF"/>
                </a:highlight>
              </a:rPr>
              <a:t>“apenthesis”</a:t>
            </a:r>
            <a:endParaRPr lang="nl-NL" sz="2600" dirty="0"/>
          </a:p>
          <a:p>
            <a:pPr algn="l"/>
            <a:endParaRPr lang="nl-NL" sz="2600" b="0" i="1" dirty="0">
              <a:effectLst/>
              <a:highlight>
                <a:srgbClr val="FFFFFF"/>
              </a:highlight>
            </a:endParaRPr>
          </a:p>
        </p:txBody>
      </p:sp>
      <p:sp>
        <p:nvSpPr>
          <p:cNvPr id="7" name="Tekstvak 6">
            <a:extLst>
              <a:ext uri="{FF2B5EF4-FFF2-40B4-BE49-F238E27FC236}">
                <a16:creationId xmlns:a16="http://schemas.microsoft.com/office/drawing/2014/main" id="{384101A7-44AB-884B-C03D-8E1C2FB06634}"/>
              </a:ext>
            </a:extLst>
          </p:cNvPr>
          <p:cNvSpPr txBox="1"/>
          <p:nvPr/>
        </p:nvSpPr>
        <p:spPr>
          <a:xfrm>
            <a:off x="488272" y="589014"/>
            <a:ext cx="1837554" cy="646331"/>
          </a:xfrm>
          <a:prstGeom prst="rect">
            <a:avLst/>
          </a:prstGeom>
          <a:noFill/>
        </p:spPr>
        <p:txBody>
          <a:bodyPr wrap="none" rtlCol="0">
            <a:spAutoFit/>
          </a:bodyPr>
          <a:lstStyle/>
          <a:p>
            <a:r>
              <a:rPr lang="nl-NL" sz="3600" b="1" dirty="0">
                <a:solidFill>
                  <a:schemeClr val="bg1"/>
                </a:solidFill>
              </a:rPr>
              <a:t>Post-</a:t>
            </a:r>
            <a:r>
              <a:rPr lang="nl-NL" sz="3600" b="1" dirty="0" err="1">
                <a:solidFill>
                  <a:schemeClr val="bg1"/>
                </a:solidFill>
              </a:rPr>
              <a:t>trib</a:t>
            </a:r>
            <a:endParaRPr lang="nl-NL" sz="3600" b="1" dirty="0">
              <a:solidFill>
                <a:schemeClr val="bg1"/>
              </a:solidFill>
            </a:endParaRPr>
          </a:p>
        </p:txBody>
      </p:sp>
    </p:spTree>
    <p:extLst>
      <p:ext uri="{BB962C8B-B14F-4D97-AF65-F5344CB8AC3E}">
        <p14:creationId xmlns:p14="http://schemas.microsoft.com/office/powerpoint/2010/main" val="389112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barn(inVertical)">
                                      <p:cBhvr>
                                        <p:cTn id="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44348E45-C482-1ED5-2A8D-ABC729573C2F}"/>
              </a:ext>
            </a:extLst>
          </p:cNvPr>
          <p:cNvPicPr>
            <a:picLocks noChangeAspect="1"/>
          </p:cNvPicPr>
          <p:nvPr/>
        </p:nvPicPr>
        <p:blipFill rotWithShape="1">
          <a:blip r:embed="rId2"/>
          <a:srcRect t="61392" b="16171"/>
          <a:stretch/>
        </p:blipFill>
        <p:spPr>
          <a:xfrm>
            <a:off x="0" y="0"/>
            <a:ext cx="12196561" cy="1824361"/>
          </a:xfrm>
          <a:prstGeom prst="rect">
            <a:avLst/>
          </a:prstGeom>
        </p:spPr>
      </p:pic>
      <p:sp>
        <p:nvSpPr>
          <p:cNvPr id="8" name="Tekstvak 7">
            <a:extLst>
              <a:ext uri="{FF2B5EF4-FFF2-40B4-BE49-F238E27FC236}">
                <a16:creationId xmlns:a16="http://schemas.microsoft.com/office/drawing/2014/main" id="{2095BF93-5497-3DB3-FEA7-392BDF9784C6}"/>
              </a:ext>
            </a:extLst>
          </p:cNvPr>
          <p:cNvSpPr txBox="1"/>
          <p:nvPr/>
        </p:nvSpPr>
        <p:spPr>
          <a:xfrm>
            <a:off x="828214" y="2149765"/>
            <a:ext cx="10342293" cy="2893100"/>
          </a:xfrm>
          <a:prstGeom prst="rect">
            <a:avLst/>
          </a:prstGeom>
          <a:noFill/>
        </p:spPr>
        <p:txBody>
          <a:bodyPr wrap="square" rtlCol="0">
            <a:spAutoFit/>
          </a:bodyPr>
          <a:lstStyle/>
          <a:p>
            <a:r>
              <a:rPr lang="nl-NL" sz="2600" i="1" dirty="0"/>
              <a:t>Mat.25:1+6</a:t>
            </a:r>
          </a:p>
          <a:p>
            <a:r>
              <a:rPr lang="nl-NL" sz="2600" i="1" dirty="0">
                <a:effectLst/>
              </a:rPr>
              <a:t>Dan zal het Koninkrijk der hemelen gelijk zijn aan tien meisjes, die hun lampen namen en op weg gingen, de bruidegom </a:t>
            </a:r>
            <a:r>
              <a:rPr lang="nl-NL" sz="2600" b="1" i="1" dirty="0">
                <a:effectLst/>
              </a:rPr>
              <a:t>tegemoet</a:t>
            </a:r>
            <a:r>
              <a:rPr lang="nl-NL" sz="2600" i="1" dirty="0">
                <a:effectLst/>
              </a:rPr>
              <a:t>.</a:t>
            </a:r>
            <a:br>
              <a:rPr lang="nl-NL" sz="2600" i="1" dirty="0">
                <a:effectLst/>
              </a:rPr>
            </a:br>
            <a:endParaRPr lang="nl-NL" sz="2600" i="1" dirty="0">
              <a:effectLst/>
            </a:endParaRPr>
          </a:p>
          <a:p>
            <a:r>
              <a:rPr lang="nl-NL" sz="2600" b="0" i="1" dirty="0">
                <a:effectLst/>
                <a:highlight>
                  <a:srgbClr val="FFFFFF"/>
                </a:highlight>
              </a:rPr>
              <a:t>En te middernacht klonk er een geroep: Zie, </a:t>
            </a:r>
            <a:r>
              <a:rPr lang="nl-NL" sz="2600" b="1" i="1" dirty="0">
                <a:effectLst/>
                <a:highlight>
                  <a:srgbClr val="FFFFFF"/>
                </a:highlight>
              </a:rPr>
              <a:t>de bruidegom komt</a:t>
            </a:r>
            <a:r>
              <a:rPr lang="nl-NL" sz="2600" b="0" i="1" dirty="0">
                <a:effectLst/>
                <a:highlight>
                  <a:srgbClr val="FFFFFF"/>
                </a:highlight>
              </a:rPr>
              <a:t>, ga naar buiten, hem </a:t>
            </a:r>
            <a:r>
              <a:rPr lang="nl-NL" sz="2600" b="1" i="1" dirty="0">
                <a:effectLst/>
                <a:highlight>
                  <a:srgbClr val="FFFFFF"/>
                </a:highlight>
              </a:rPr>
              <a:t>tegemoet</a:t>
            </a:r>
            <a:r>
              <a:rPr lang="nl-NL" sz="2600" b="0" i="1" dirty="0">
                <a:effectLst/>
                <a:highlight>
                  <a:srgbClr val="FFFFFF"/>
                </a:highlight>
              </a:rPr>
              <a:t>!</a:t>
            </a:r>
            <a:endParaRPr lang="nl-NL" sz="2600" i="1" dirty="0"/>
          </a:p>
          <a:p>
            <a:endParaRPr lang="nl-NL" sz="2600" b="1" i="1" u="sng" dirty="0"/>
          </a:p>
        </p:txBody>
      </p:sp>
      <p:sp>
        <p:nvSpPr>
          <p:cNvPr id="7" name="Tekstvak 6">
            <a:extLst>
              <a:ext uri="{FF2B5EF4-FFF2-40B4-BE49-F238E27FC236}">
                <a16:creationId xmlns:a16="http://schemas.microsoft.com/office/drawing/2014/main" id="{384101A7-44AB-884B-C03D-8E1C2FB06634}"/>
              </a:ext>
            </a:extLst>
          </p:cNvPr>
          <p:cNvSpPr txBox="1"/>
          <p:nvPr/>
        </p:nvSpPr>
        <p:spPr>
          <a:xfrm>
            <a:off x="488272" y="589014"/>
            <a:ext cx="1837554" cy="646331"/>
          </a:xfrm>
          <a:prstGeom prst="rect">
            <a:avLst/>
          </a:prstGeom>
          <a:noFill/>
        </p:spPr>
        <p:txBody>
          <a:bodyPr wrap="none" rtlCol="0">
            <a:spAutoFit/>
          </a:bodyPr>
          <a:lstStyle/>
          <a:p>
            <a:r>
              <a:rPr lang="nl-NL" sz="3600" b="1" dirty="0">
                <a:solidFill>
                  <a:schemeClr val="bg1"/>
                </a:solidFill>
              </a:rPr>
              <a:t>Post-</a:t>
            </a:r>
            <a:r>
              <a:rPr lang="nl-NL" sz="3600" b="1" dirty="0" err="1">
                <a:solidFill>
                  <a:schemeClr val="bg1"/>
                </a:solidFill>
              </a:rPr>
              <a:t>trib</a:t>
            </a:r>
            <a:endParaRPr lang="nl-NL" sz="3600" b="1" dirty="0">
              <a:solidFill>
                <a:schemeClr val="bg1"/>
              </a:solidFill>
            </a:endParaRPr>
          </a:p>
        </p:txBody>
      </p:sp>
    </p:spTree>
    <p:extLst>
      <p:ext uri="{BB962C8B-B14F-4D97-AF65-F5344CB8AC3E}">
        <p14:creationId xmlns:p14="http://schemas.microsoft.com/office/powerpoint/2010/main" val="2949921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44348E45-C482-1ED5-2A8D-ABC729573C2F}"/>
              </a:ext>
            </a:extLst>
          </p:cNvPr>
          <p:cNvPicPr>
            <a:picLocks noChangeAspect="1"/>
          </p:cNvPicPr>
          <p:nvPr/>
        </p:nvPicPr>
        <p:blipFill rotWithShape="1">
          <a:blip r:embed="rId2"/>
          <a:srcRect t="61392" b="16171"/>
          <a:stretch/>
        </p:blipFill>
        <p:spPr>
          <a:xfrm>
            <a:off x="0" y="0"/>
            <a:ext cx="12196561" cy="1824361"/>
          </a:xfrm>
          <a:prstGeom prst="rect">
            <a:avLst/>
          </a:prstGeom>
        </p:spPr>
      </p:pic>
      <p:sp>
        <p:nvSpPr>
          <p:cNvPr id="8" name="Tekstvak 7">
            <a:extLst>
              <a:ext uri="{FF2B5EF4-FFF2-40B4-BE49-F238E27FC236}">
                <a16:creationId xmlns:a16="http://schemas.microsoft.com/office/drawing/2014/main" id="{2095BF93-5497-3DB3-FEA7-392BDF9784C6}"/>
              </a:ext>
            </a:extLst>
          </p:cNvPr>
          <p:cNvSpPr txBox="1"/>
          <p:nvPr/>
        </p:nvSpPr>
        <p:spPr>
          <a:xfrm>
            <a:off x="828214" y="2149765"/>
            <a:ext cx="10342293" cy="2893100"/>
          </a:xfrm>
          <a:prstGeom prst="rect">
            <a:avLst/>
          </a:prstGeom>
          <a:noFill/>
        </p:spPr>
        <p:txBody>
          <a:bodyPr wrap="square" rtlCol="0">
            <a:spAutoFit/>
          </a:bodyPr>
          <a:lstStyle/>
          <a:p>
            <a:r>
              <a:rPr lang="nl-NL" sz="2600" i="1" dirty="0"/>
              <a:t>Hand.28:15</a:t>
            </a:r>
          </a:p>
          <a:p>
            <a:pPr algn="l"/>
            <a:r>
              <a:rPr lang="nl-NL" sz="2600" b="0" i="1" dirty="0">
                <a:effectLst/>
                <a:highlight>
                  <a:srgbClr val="FFFFFF"/>
                </a:highlight>
              </a:rPr>
              <a:t>En zo gingen wij naar Rome. En daarvandaan kwamen de broeders, die van onze zaken gehoord hadden, ons </a:t>
            </a:r>
            <a:r>
              <a:rPr lang="nl-NL" sz="2600" b="1" i="1" dirty="0">
                <a:effectLst/>
                <a:highlight>
                  <a:srgbClr val="FFFFFF"/>
                </a:highlight>
              </a:rPr>
              <a:t>tegemoet</a:t>
            </a:r>
            <a:r>
              <a:rPr lang="nl-NL" sz="2600" b="0" i="1" dirty="0">
                <a:effectLst/>
                <a:highlight>
                  <a:srgbClr val="FFFFFF"/>
                </a:highlight>
              </a:rPr>
              <a:t>, tot </a:t>
            </a:r>
            <a:r>
              <a:rPr lang="nl-NL" sz="2600" b="0" i="1" dirty="0" err="1">
                <a:effectLst/>
                <a:highlight>
                  <a:srgbClr val="FFFFFF"/>
                </a:highlight>
              </a:rPr>
              <a:t>Appiusmarkt</a:t>
            </a:r>
            <a:r>
              <a:rPr lang="nl-NL" sz="2600" b="0" i="1" dirty="0">
                <a:effectLst/>
                <a:highlight>
                  <a:srgbClr val="FFFFFF"/>
                </a:highlight>
              </a:rPr>
              <a:t> en de Drie </a:t>
            </a:r>
            <a:r>
              <a:rPr lang="nl-NL" sz="2600" b="0" i="1" dirty="0" err="1">
                <a:effectLst/>
                <a:highlight>
                  <a:srgbClr val="FFFFFF"/>
                </a:highlight>
              </a:rPr>
              <a:t>Tabernen</a:t>
            </a:r>
            <a:r>
              <a:rPr lang="nl-NL" sz="2600" b="0" i="1" dirty="0">
                <a:effectLst/>
                <a:highlight>
                  <a:srgbClr val="FFFFFF"/>
                </a:highlight>
              </a:rPr>
              <a:t>. Toen Paulus hen zag, dankte hij God en vatte hij moed. En toen wij in Rome aangekomen waren…</a:t>
            </a:r>
          </a:p>
          <a:p>
            <a:endParaRPr lang="nl-NL" sz="2600" i="1" dirty="0"/>
          </a:p>
          <a:p>
            <a:endParaRPr lang="nl-NL" sz="2600" b="1" i="1" u="sng" dirty="0"/>
          </a:p>
        </p:txBody>
      </p:sp>
      <p:sp>
        <p:nvSpPr>
          <p:cNvPr id="7" name="Tekstvak 6">
            <a:extLst>
              <a:ext uri="{FF2B5EF4-FFF2-40B4-BE49-F238E27FC236}">
                <a16:creationId xmlns:a16="http://schemas.microsoft.com/office/drawing/2014/main" id="{384101A7-44AB-884B-C03D-8E1C2FB06634}"/>
              </a:ext>
            </a:extLst>
          </p:cNvPr>
          <p:cNvSpPr txBox="1"/>
          <p:nvPr/>
        </p:nvSpPr>
        <p:spPr>
          <a:xfrm>
            <a:off x="488272" y="589014"/>
            <a:ext cx="1837554" cy="646331"/>
          </a:xfrm>
          <a:prstGeom prst="rect">
            <a:avLst/>
          </a:prstGeom>
          <a:noFill/>
        </p:spPr>
        <p:txBody>
          <a:bodyPr wrap="none" rtlCol="0">
            <a:spAutoFit/>
          </a:bodyPr>
          <a:lstStyle/>
          <a:p>
            <a:r>
              <a:rPr lang="nl-NL" sz="3600" b="1" dirty="0">
                <a:solidFill>
                  <a:schemeClr val="bg1"/>
                </a:solidFill>
              </a:rPr>
              <a:t>Post-</a:t>
            </a:r>
            <a:r>
              <a:rPr lang="nl-NL" sz="3600" b="1" dirty="0" err="1">
                <a:solidFill>
                  <a:schemeClr val="bg1"/>
                </a:solidFill>
              </a:rPr>
              <a:t>trib</a:t>
            </a:r>
            <a:endParaRPr lang="nl-NL" sz="3600" b="1" dirty="0">
              <a:solidFill>
                <a:schemeClr val="bg1"/>
              </a:solidFill>
            </a:endParaRPr>
          </a:p>
        </p:txBody>
      </p:sp>
    </p:spTree>
    <p:extLst>
      <p:ext uri="{BB962C8B-B14F-4D97-AF65-F5344CB8AC3E}">
        <p14:creationId xmlns:p14="http://schemas.microsoft.com/office/powerpoint/2010/main" val="3686319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0FB799D1-5B38-8732-3FEA-12194E9190A2}"/>
              </a:ext>
            </a:extLst>
          </p:cNvPr>
          <p:cNvPicPr>
            <a:picLocks noChangeAspect="1"/>
          </p:cNvPicPr>
          <p:nvPr/>
        </p:nvPicPr>
        <p:blipFill rotWithShape="1">
          <a:blip r:embed="rId2"/>
          <a:srcRect t="61392" b="16171"/>
          <a:stretch/>
        </p:blipFill>
        <p:spPr>
          <a:xfrm>
            <a:off x="0" y="0"/>
            <a:ext cx="12196561" cy="1824361"/>
          </a:xfrm>
          <a:prstGeom prst="rect">
            <a:avLst/>
          </a:prstGeom>
        </p:spPr>
      </p:pic>
      <p:sp>
        <p:nvSpPr>
          <p:cNvPr id="4" name="Tekstvak 3">
            <a:extLst>
              <a:ext uri="{FF2B5EF4-FFF2-40B4-BE49-F238E27FC236}">
                <a16:creationId xmlns:a16="http://schemas.microsoft.com/office/drawing/2014/main" id="{2938DD28-C548-4ABF-A9AF-1AC827D9481C}"/>
              </a:ext>
            </a:extLst>
          </p:cNvPr>
          <p:cNvSpPr txBox="1"/>
          <p:nvPr/>
        </p:nvSpPr>
        <p:spPr>
          <a:xfrm>
            <a:off x="488272" y="589014"/>
            <a:ext cx="2393604" cy="646331"/>
          </a:xfrm>
          <a:prstGeom prst="rect">
            <a:avLst/>
          </a:prstGeom>
          <a:noFill/>
        </p:spPr>
        <p:txBody>
          <a:bodyPr wrap="none" rtlCol="0">
            <a:spAutoFit/>
          </a:bodyPr>
          <a:lstStyle/>
          <a:p>
            <a:r>
              <a:rPr lang="nl-NL" sz="3600" b="1" dirty="0">
                <a:solidFill>
                  <a:schemeClr val="bg1"/>
                </a:solidFill>
              </a:rPr>
              <a:t>De opname</a:t>
            </a:r>
          </a:p>
        </p:txBody>
      </p:sp>
      <p:sp>
        <p:nvSpPr>
          <p:cNvPr id="8" name="Tekstvak 7">
            <a:extLst>
              <a:ext uri="{FF2B5EF4-FFF2-40B4-BE49-F238E27FC236}">
                <a16:creationId xmlns:a16="http://schemas.microsoft.com/office/drawing/2014/main" id="{2095BF93-5497-3DB3-FEA7-392BDF9784C6}"/>
              </a:ext>
            </a:extLst>
          </p:cNvPr>
          <p:cNvSpPr txBox="1"/>
          <p:nvPr/>
        </p:nvSpPr>
        <p:spPr>
          <a:xfrm>
            <a:off x="465935" y="2796147"/>
            <a:ext cx="2409255" cy="492443"/>
          </a:xfrm>
          <a:prstGeom prst="rect">
            <a:avLst/>
          </a:prstGeom>
          <a:noFill/>
        </p:spPr>
        <p:txBody>
          <a:bodyPr wrap="square" rtlCol="0">
            <a:spAutoFit/>
          </a:bodyPr>
          <a:lstStyle/>
          <a:p>
            <a:r>
              <a:rPr lang="nl-NL" sz="2600" b="1" dirty="0"/>
              <a:t>Pre-</a:t>
            </a:r>
            <a:r>
              <a:rPr lang="nl-NL" sz="2600" b="1" dirty="0" err="1"/>
              <a:t>trib</a:t>
            </a:r>
            <a:endParaRPr lang="nl-NL" sz="2600" b="1" dirty="0"/>
          </a:p>
        </p:txBody>
      </p:sp>
      <p:cxnSp>
        <p:nvCxnSpPr>
          <p:cNvPr id="3" name="Rechte verbindingslijn 2">
            <a:extLst>
              <a:ext uri="{FF2B5EF4-FFF2-40B4-BE49-F238E27FC236}">
                <a16:creationId xmlns:a16="http://schemas.microsoft.com/office/drawing/2014/main" id="{D15662C2-79FE-7F41-0BC0-D3A228AE3BF9}"/>
              </a:ext>
            </a:extLst>
          </p:cNvPr>
          <p:cNvCxnSpPr>
            <a:cxnSpLocks/>
          </p:cNvCxnSpPr>
          <p:nvPr/>
        </p:nvCxnSpPr>
        <p:spPr>
          <a:xfrm>
            <a:off x="823784" y="4118916"/>
            <a:ext cx="10396151"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8" name="Rechte verbindingslijn met pijl 17">
            <a:extLst>
              <a:ext uri="{FF2B5EF4-FFF2-40B4-BE49-F238E27FC236}">
                <a16:creationId xmlns:a16="http://schemas.microsoft.com/office/drawing/2014/main" id="{58E4D61D-BEF4-D7FC-D9EC-F571E572B961}"/>
              </a:ext>
            </a:extLst>
          </p:cNvPr>
          <p:cNvCxnSpPr>
            <a:cxnSpLocks/>
          </p:cNvCxnSpPr>
          <p:nvPr/>
        </p:nvCxnSpPr>
        <p:spPr>
          <a:xfrm flipV="1">
            <a:off x="3101544" y="2603157"/>
            <a:ext cx="0" cy="1515759"/>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22" name="Rechte verbindingslijn met pijl 21">
            <a:extLst>
              <a:ext uri="{FF2B5EF4-FFF2-40B4-BE49-F238E27FC236}">
                <a16:creationId xmlns:a16="http://schemas.microsoft.com/office/drawing/2014/main" id="{09F1AC0E-88C9-BCFA-FF0C-843461500C5A}"/>
              </a:ext>
            </a:extLst>
          </p:cNvPr>
          <p:cNvCxnSpPr>
            <a:cxnSpLocks/>
          </p:cNvCxnSpPr>
          <p:nvPr/>
        </p:nvCxnSpPr>
        <p:spPr>
          <a:xfrm flipV="1">
            <a:off x="2977979" y="2500317"/>
            <a:ext cx="0" cy="943096"/>
          </a:xfrm>
          <a:prstGeom prst="straightConnector1">
            <a:avLst/>
          </a:prstGeom>
          <a:ln w="38100">
            <a:solidFill>
              <a:srgbClr val="0070C0"/>
            </a:solidFill>
            <a:tailEnd type="triangle"/>
          </a:ln>
        </p:spPr>
        <p:style>
          <a:lnRef idx="1">
            <a:schemeClr val="dk1"/>
          </a:lnRef>
          <a:fillRef idx="0">
            <a:schemeClr val="dk1"/>
          </a:fillRef>
          <a:effectRef idx="0">
            <a:schemeClr val="dk1"/>
          </a:effectRef>
          <a:fontRef idx="minor">
            <a:schemeClr val="tx1"/>
          </a:fontRef>
        </p:style>
      </p:cxnSp>
      <p:cxnSp>
        <p:nvCxnSpPr>
          <p:cNvPr id="26" name="Rechte verbindingslijn 25">
            <a:extLst>
              <a:ext uri="{FF2B5EF4-FFF2-40B4-BE49-F238E27FC236}">
                <a16:creationId xmlns:a16="http://schemas.microsoft.com/office/drawing/2014/main" id="{8310B362-029E-5F4C-6FF4-8116335BCA95}"/>
              </a:ext>
            </a:extLst>
          </p:cNvPr>
          <p:cNvCxnSpPr>
            <a:cxnSpLocks/>
          </p:cNvCxnSpPr>
          <p:nvPr/>
        </p:nvCxnSpPr>
        <p:spPr>
          <a:xfrm>
            <a:off x="2726725" y="2523052"/>
            <a:ext cx="0" cy="920361"/>
          </a:xfrm>
          <a:prstGeom prst="line">
            <a:avLst/>
          </a:prstGeom>
          <a:ln w="38100">
            <a:solidFill>
              <a:srgbClr val="0070C0"/>
            </a:solidFill>
          </a:ln>
        </p:spPr>
        <p:style>
          <a:lnRef idx="1">
            <a:schemeClr val="dk1"/>
          </a:lnRef>
          <a:fillRef idx="0">
            <a:schemeClr val="dk1"/>
          </a:fillRef>
          <a:effectRef idx="0">
            <a:schemeClr val="dk1"/>
          </a:effectRef>
          <a:fontRef idx="minor">
            <a:schemeClr val="tx1"/>
          </a:fontRef>
        </p:style>
      </p:cxnSp>
      <p:cxnSp>
        <p:nvCxnSpPr>
          <p:cNvPr id="30" name="Rechte verbindingslijn 29">
            <a:extLst>
              <a:ext uri="{FF2B5EF4-FFF2-40B4-BE49-F238E27FC236}">
                <a16:creationId xmlns:a16="http://schemas.microsoft.com/office/drawing/2014/main" id="{A68B72B7-5126-BB32-195B-A3C1E4508304}"/>
              </a:ext>
            </a:extLst>
          </p:cNvPr>
          <p:cNvCxnSpPr>
            <a:cxnSpLocks/>
          </p:cNvCxnSpPr>
          <p:nvPr/>
        </p:nvCxnSpPr>
        <p:spPr>
          <a:xfrm>
            <a:off x="2726725" y="3426937"/>
            <a:ext cx="251254" cy="0"/>
          </a:xfrm>
          <a:prstGeom prst="line">
            <a:avLst/>
          </a:prstGeom>
          <a:ln w="38100">
            <a:solidFill>
              <a:srgbClr val="0070C0"/>
            </a:solidFill>
          </a:ln>
        </p:spPr>
        <p:style>
          <a:lnRef idx="1">
            <a:schemeClr val="dk1"/>
          </a:lnRef>
          <a:fillRef idx="0">
            <a:schemeClr val="dk1"/>
          </a:fillRef>
          <a:effectRef idx="0">
            <a:schemeClr val="dk1"/>
          </a:effectRef>
          <a:fontRef idx="minor">
            <a:schemeClr val="tx1"/>
          </a:fontRef>
        </p:style>
      </p:cxnSp>
      <p:cxnSp>
        <p:nvCxnSpPr>
          <p:cNvPr id="34" name="Rechte verbindingslijn met pijl 33">
            <a:extLst>
              <a:ext uri="{FF2B5EF4-FFF2-40B4-BE49-F238E27FC236}">
                <a16:creationId xmlns:a16="http://schemas.microsoft.com/office/drawing/2014/main" id="{99CB2D3C-D3D8-67CB-D07F-D56ED27B579E}"/>
              </a:ext>
            </a:extLst>
          </p:cNvPr>
          <p:cNvCxnSpPr>
            <a:cxnSpLocks/>
          </p:cNvCxnSpPr>
          <p:nvPr/>
        </p:nvCxnSpPr>
        <p:spPr>
          <a:xfrm>
            <a:off x="7959653" y="2630030"/>
            <a:ext cx="0" cy="1488886"/>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39" name="Rechte verbindingslijn met pijl 38">
            <a:extLst>
              <a:ext uri="{FF2B5EF4-FFF2-40B4-BE49-F238E27FC236}">
                <a16:creationId xmlns:a16="http://schemas.microsoft.com/office/drawing/2014/main" id="{1356F446-F853-3841-2477-54FCC363D619}"/>
              </a:ext>
            </a:extLst>
          </p:cNvPr>
          <p:cNvCxnSpPr>
            <a:cxnSpLocks/>
          </p:cNvCxnSpPr>
          <p:nvPr/>
        </p:nvCxnSpPr>
        <p:spPr>
          <a:xfrm>
            <a:off x="8066112" y="2523052"/>
            <a:ext cx="0" cy="1589524"/>
          </a:xfrm>
          <a:prstGeom prst="straightConnector1">
            <a:avLst/>
          </a:prstGeom>
          <a:ln w="38100">
            <a:solidFill>
              <a:srgbClr val="0070C0"/>
            </a:solidFill>
            <a:tailEnd type="triangle"/>
          </a:ln>
        </p:spPr>
        <p:style>
          <a:lnRef idx="1">
            <a:schemeClr val="dk1"/>
          </a:lnRef>
          <a:fillRef idx="0">
            <a:schemeClr val="dk1"/>
          </a:fillRef>
          <a:effectRef idx="0">
            <a:schemeClr val="dk1"/>
          </a:effectRef>
          <a:fontRef idx="minor">
            <a:schemeClr val="tx1"/>
          </a:fontRef>
        </p:style>
      </p:cxnSp>
      <p:sp>
        <p:nvSpPr>
          <p:cNvPr id="41" name="Wolk 40">
            <a:extLst>
              <a:ext uri="{FF2B5EF4-FFF2-40B4-BE49-F238E27FC236}">
                <a16:creationId xmlns:a16="http://schemas.microsoft.com/office/drawing/2014/main" id="{5B5BA938-85C4-980B-96C5-DD89BD7FFBE9}"/>
              </a:ext>
            </a:extLst>
          </p:cNvPr>
          <p:cNvSpPr/>
          <p:nvPr/>
        </p:nvSpPr>
        <p:spPr>
          <a:xfrm>
            <a:off x="3545597" y="2814872"/>
            <a:ext cx="3863545" cy="642622"/>
          </a:xfrm>
          <a:prstGeom prst="cloud">
            <a:avLst/>
          </a:prstGeom>
          <a:solidFill>
            <a:schemeClr val="accent3">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Tekstvak 41">
            <a:extLst>
              <a:ext uri="{FF2B5EF4-FFF2-40B4-BE49-F238E27FC236}">
                <a16:creationId xmlns:a16="http://schemas.microsoft.com/office/drawing/2014/main" id="{DEF74CDC-EB55-DC21-C733-7D21A1D8E9C5}"/>
              </a:ext>
            </a:extLst>
          </p:cNvPr>
          <p:cNvSpPr txBox="1"/>
          <p:nvPr/>
        </p:nvSpPr>
        <p:spPr>
          <a:xfrm>
            <a:off x="4078042" y="3534943"/>
            <a:ext cx="3204207" cy="492443"/>
          </a:xfrm>
          <a:prstGeom prst="rect">
            <a:avLst/>
          </a:prstGeom>
          <a:noFill/>
        </p:spPr>
        <p:txBody>
          <a:bodyPr wrap="square" rtlCol="0">
            <a:spAutoFit/>
          </a:bodyPr>
          <a:lstStyle/>
          <a:p>
            <a:r>
              <a:rPr lang="nl-NL" sz="2600" dirty="0"/>
              <a:t>Grote verdrukking</a:t>
            </a:r>
          </a:p>
        </p:txBody>
      </p:sp>
      <p:sp>
        <p:nvSpPr>
          <p:cNvPr id="43" name="Tekstvak 42">
            <a:extLst>
              <a:ext uri="{FF2B5EF4-FFF2-40B4-BE49-F238E27FC236}">
                <a16:creationId xmlns:a16="http://schemas.microsoft.com/office/drawing/2014/main" id="{135975B4-AE41-E5F9-CC8F-89EC0AF8C0D4}"/>
              </a:ext>
            </a:extLst>
          </p:cNvPr>
          <p:cNvSpPr txBox="1"/>
          <p:nvPr/>
        </p:nvSpPr>
        <p:spPr>
          <a:xfrm>
            <a:off x="9211491" y="4183906"/>
            <a:ext cx="1029729" cy="492443"/>
          </a:xfrm>
          <a:prstGeom prst="rect">
            <a:avLst/>
          </a:prstGeom>
          <a:noFill/>
        </p:spPr>
        <p:txBody>
          <a:bodyPr wrap="square" rtlCol="0">
            <a:spAutoFit/>
          </a:bodyPr>
          <a:lstStyle/>
          <a:p>
            <a:r>
              <a:rPr lang="nl-NL" sz="2600" b="1" dirty="0"/>
              <a:t>Tijd</a:t>
            </a:r>
          </a:p>
        </p:txBody>
      </p:sp>
      <p:cxnSp>
        <p:nvCxnSpPr>
          <p:cNvPr id="45" name="Rechte verbindingslijn met pijl 44">
            <a:extLst>
              <a:ext uri="{FF2B5EF4-FFF2-40B4-BE49-F238E27FC236}">
                <a16:creationId xmlns:a16="http://schemas.microsoft.com/office/drawing/2014/main" id="{EE5C866A-451A-A1B8-4654-3ECEE24F2187}"/>
              </a:ext>
            </a:extLst>
          </p:cNvPr>
          <p:cNvCxnSpPr>
            <a:cxnSpLocks/>
          </p:cNvCxnSpPr>
          <p:nvPr/>
        </p:nvCxnSpPr>
        <p:spPr>
          <a:xfrm>
            <a:off x="10029410" y="4430127"/>
            <a:ext cx="877488" cy="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47" name="Tekstvak 46">
            <a:extLst>
              <a:ext uri="{FF2B5EF4-FFF2-40B4-BE49-F238E27FC236}">
                <a16:creationId xmlns:a16="http://schemas.microsoft.com/office/drawing/2014/main" id="{9AC20099-717F-6425-C08E-3B446D6D0399}"/>
              </a:ext>
            </a:extLst>
          </p:cNvPr>
          <p:cNvSpPr txBox="1"/>
          <p:nvPr/>
        </p:nvSpPr>
        <p:spPr>
          <a:xfrm>
            <a:off x="8212178" y="3548214"/>
            <a:ext cx="3204207" cy="492443"/>
          </a:xfrm>
          <a:prstGeom prst="rect">
            <a:avLst/>
          </a:prstGeom>
          <a:noFill/>
        </p:spPr>
        <p:txBody>
          <a:bodyPr wrap="square" rtlCol="0">
            <a:spAutoFit/>
          </a:bodyPr>
          <a:lstStyle/>
          <a:p>
            <a:r>
              <a:rPr lang="nl-NL" sz="2600" dirty="0"/>
              <a:t>Koninkrijk (1000 jaar)</a:t>
            </a:r>
          </a:p>
        </p:txBody>
      </p:sp>
      <p:cxnSp>
        <p:nvCxnSpPr>
          <p:cNvPr id="54" name="Rechte verbindingslijn 53">
            <a:extLst>
              <a:ext uri="{FF2B5EF4-FFF2-40B4-BE49-F238E27FC236}">
                <a16:creationId xmlns:a16="http://schemas.microsoft.com/office/drawing/2014/main" id="{4FDE9522-018F-50F1-722E-024D0F438FCC}"/>
              </a:ext>
            </a:extLst>
          </p:cNvPr>
          <p:cNvCxnSpPr>
            <a:cxnSpLocks/>
          </p:cNvCxnSpPr>
          <p:nvPr/>
        </p:nvCxnSpPr>
        <p:spPr>
          <a:xfrm>
            <a:off x="823784" y="6637408"/>
            <a:ext cx="10396151" cy="0"/>
          </a:xfrm>
          <a:prstGeom prst="line">
            <a:avLst/>
          </a:prstGeom>
          <a:ln w="38100"/>
        </p:spPr>
        <p:style>
          <a:lnRef idx="1">
            <a:schemeClr val="dk1"/>
          </a:lnRef>
          <a:fillRef idx="0">
            <a:schemeClr val="dk1"/>
          </a:fillRef>
          <a:effectRef idx="0">
            <a:schemeClr val="dk1"/>
          </a:effectRef>
          <a:fontRef idx="minor">
            <a:schemeClr val="tx1"/>
          </a:fontRef>
        </p:style>
      </p:cxnSp>
      <p:sp>
        <p:nvSpPr>
          <p:cNvPr id="56" name="Tekstvak 55">
            <a:extLst>
              <a:ext uri="{FF2B5EF4-FFF2-40B4-BE49-F238E27FC236}">
                <a16:creationId xmlns:a16="http://schemas.microsoft.com/office/drawing/2014/main" id="{3BDEF6F7-D3F1-6388-C279-E6BB37CB11CE}"/>
              </a:ext>
            </a:extLst>
          </p:cNvPr>
          <p:cNvSpPr txBox="1"/>
          <p:nvPr/>
        </p:nvSpPr>
        <p:spPr>
          <a:xfrm>
            <a:off x="489379" y="5181502"/>
            <a:ext cx="2409255" cy="492443"/>
          </a:xfrm>
          <a:prstGeom prst="rect">
            <a:avLst/>
          </a:prstGeom>
          <a:noFill/>
        </p:spPr>
        <p:txBody>
          <a:bodyPr wrap="square" rtlCol="0">
            <a:spAutoFit/>
          </a:bodyPr>
          <a:lstStyle/>
          <a:p>
            <a:r>
              <a:rPr lang="nl-NL" sz="2600" b="1" dirty="0"/>
              <a:t>Post-</a:t>
            </a:r>
            <a:r>
              <a:rPr lang="nl-NL" sz="2600" b="1" dirty="0" err="1"/>
              <a:t>trib</a:t>
            </a:r>
            <a:endParaRPr lang="nl-NL" sz="2600" b="1" dirty="0"/>
          </a:p>
        </p:txBody>
      </p:sp>
      <p:cxnSp>
        <p:nvCxnSpPr>
          <p:cNvPr id="60" name="Rechte verbindingslijn met pijl 59">
            <a:extLst>
              <a:ext uri="{FF2B5EF4-FFF2-40B4-BE49-F238E27FC236}">
                <a16:creationId xmlns:a16="http://schemas.microsoft.com/office/drawing/2014/main" id="{8F5AA565-E80C-F211-7F4F-8C1FFEC0E263}"/>
              </a:ext>
            </a:extLst>
          </p:cNvPr>
          <p:cNvCxnSpPr>
            <a:cxnSpLocks/>
          </p:cNvCxnSpPr>
          <p:nvPr/>
        </p:nvCxnSpPr>
        <p:spPr>
          <a:xfrm>
            <a:off x="7959653" y="5896002"/>
            <a:ext cx="0" cy="741406"/>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61" name="Rechte verbindingslijn 60">
            <a:extLst>
              <a:ext uri="{FF2B5EF4-FFF2-40B4-BE49-F238E27FC236}">
                <a16:creationId xmlns:a16="http://schemas.microsoft.com/office/drawing/2014/main" id="{5F484C6E-D8E4-A100-1AB4-2AC0F1AFD2D1}"/>
              </a:ext>
            </a:extLst>
          </p:cNvPr>
          <p:cNvCxnSpPr>
            <a:cxnSpLocks/>
          </p:cNvCxnSpPr>
          <p:nvPr/>
        </p:nvCxnSpPr>
        <p:spPr>
          <a:xfrm>
            <a:off x="7708399" y="5896002"/>
            <a:ext cx="0" cy="731269"/>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62" name="Rechte verbindingslijn 61">
            <a:extLst>
              <a:ext uri="{FF2B5EF4-FFF2-40B4-BE49-F238E27FC236}">
                <a16:creationId xmlns:a16="http://schemas.microsoft.com/office/drawing/2014/main" id="{B972155B-4014-BB53-B261-3756B9FE8880}"/>
              </a:ext>
            </a:extLst>
          </p:cNvPr>
          <p:cNvCxnSpPr>
            <a:cxnSpLocks/>
          </p:cNvCxnSpPr>
          <p:nvPr/>
        </p:nvCxnSpPr>
        <p:spPr>
          <a:xfrm>
            <a:off x="7708399" y="5913266"/>
            <a:ext cx="251254" cy="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63" name="Rechte verbindingslijn met pijl 62">
            <a:extLst>
              <a:ext uri="{FF2B5EF4-FFF2-40B4-BE49-F238E27FC236}">
                <a16:creationId xmlns:a16="http://schemas.microsoft.com/office/drawing/2014/main" id="{CEC9ED86-239C-5DC5-BAED-A5B619B266AA}"/>
              </a:ext>
            </a:extLst>
          </p:cNvPr>
          <p:cNvCxnSpPr>
            <a:cxnSpLocks/>
          </p:cNvCxnSpPr>
          <p:nvPr/>
        </p:nvCxnSpPr>
        <p:spPr>
          <a:xfrm>
            <a:off x="8066112" y="5195464"/>
            <a:ext cx="0" cy="1435604"/>
          </a:xfrm>
          <a:prstGeom prst="straightConnector1">
            <a:avLst/>
          </a:prstGeom>
          <a:ln w="38100">
            <a:solidFill>
              <a:srgbClr val="0070C0"/>
            </a:solidFill>
            <a:tailEnd type="triangle"/>
          </a:ln>
        </p:spPr>
        <p:style>
          <a:lnRef idx="1">
            <a:schemeClr val="dk1"/>
          </a:lnRef>
          <a:fillRef idx="0">
            <a:schemeClr val="dk1"/>
          </a:fillRef>
          <a:effectRef idx="0">
            <a:schemeClr val="dk1"/>
          </a:effectRef>
          <a:fontRef idx="minor">
            <a:schemeClr val="tx1"/>
          </a:fontRef>
        </p:style>
      </p:cxnSp>
      <p:sp>
        <p:nvSpPr>
          <p:cNvPr id="64" name="Wolk 63">
            <a:extLst>
              <a:ext uri="{FF2B5EF4-FFF2-40B4-BE49-F238E27FC236}">
                <a16:creationId xmlns:a16="http://schemas.microsoft.com/office/drawing/2014/main" id="{E988DB42-6C8E-EB23-D449-3E210C8172AD}"/>
              </a:ext>
            </a:extLst>
          </p:cNvPr>
          <p:cNvSpPr/>
          <p:nvPr/>
        </p:nvSpPr>
        <p:spPr>
          <a:xfrm>
            <a:off x="3477568" y="5250393"/>
            <a:ext cx="3863545" cy="642622"/>
          </a:xfrm>
          <a:prstGeom prst="cloud">
            <a:avLst/>
          </a:prstGeom>
          <a:solidFill>
            <a:schemeClr val="accent3">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5" name="Tekstvak 64">
            <a:extLst>
              <a:ext uri="{FF2B5EF4-FFF2-40B4-BE49-F238E27FC236}">
                <a16:creationId xmlns:a16="http://schemas.microsoft.com/office/drawing/2014/main" id="{016FF78C-BCEC-D663-7479-D8F91038D44B}"/>
              </a:ext>
            </a:extLst>
          </p:cNvPr>
          <p:cNvSpPr txBox="1"/>
          <p:nvPr/>
        </p:nvSpPr>
        <p:spPr>
          <a:xfrm>
            <a:off x="3807236" y="6053434"/>
            <a:ext cx="3204207" cy="492443"/>
          </a:xfrm>
          <a:prstGeom prst="rect">
            <a:avLst/>
          </a:prstGeom>
          <a:noFill/>
        </p:spPr>
        <p:txBody>
          <a:bodyPr wrap="square" rtlCol="0">
            <a:spAutoFit/>
          </a:bodyPr>
          <a:lstStyle/>
          <a:p>
            <a:pPr algn="ctr"/>
            <a:r>
              <a:rPr lang="nl-NL" sz="2600" dirty="0"/>
              <a:t>grote verdrukking</a:t>
            </a:r>
          </a:p>
        </p:txBody>
      </p:sp>
      <p:sp>
        <p:nvSpPr>
          <p:cNvPr id="68" name="Tekstvak 67">
            <a:extLst>
              <a:ext uri="{FF2B5EF4-FFF2-40B4-BE49-F238E27FC236}">
                <a16:creationId xmlns:a16="http://schemas.microsoft.com/office/drawing/2014/main" id="{6147CA8D-EB08-E4BC-55D9-E7330B141F1C}"/>
              </a:ext>
            </a:extLst>
          </p:cNvPr>
          <p:cNvSpPr txBox="1"/>
          <p:nvPr/>
        </p:nvSpPr>
        <p:spPr>
          <a:xfrm>
            <a:off x="8212178" y="6066706"/>
            <a:ext cx="3204207" cy="492443"/>
          </a:xfrm>
          <a:prstGeom prst="rect">
            <a:avLst/>
          </a:prstGeom>
          <a:noFill/>
        </p:spPr>
        <p:txBody>
          <a:bodyPr wrap="square" rtlCol="0">
            <a:spAutoFit/>
          </a:bodyPr>
          <a:lstStyle/>
          <a:p>
            <a:r>
              <a:rPr lang="nl-NL" sz="2600" dirty="0"/>
              <a:t>Koninkrijk (1000 jaar)</a:t>
            </a:r>
          </a:p>
        </p:txBody>
      </p:sp>
      <p:cxnSp>
        <p:nvCxnSpPr>
          <p:cNvPr id="73" name="Rechte verbindingslijn 72">
            <a:extLst>
              <a:ext uri="{FF2B5EF4-FFF2-40B4-BE49-F238E27FC236}">
                <a16:creationId xmlns:a16="http://schemas.microsoft.com/office/drawing/2014/main" id="{31BC24C0-860C-DE14-DBBB-37ABFE90AC51}"/>
              </a:ext>
            </a:extLst>
          </p:cNvPr>
          <p:cNvCxnSpPr>
            <a:cxnSpLocks/>
          </p:cNvCxnSpPr>
          <p:nvPr/>
        </p:nvCxnSpPr>
        <p:spPr>
          <a:xfrm>
            <a:off x="3080769" y="2523052"/>
            <a:ext cx="487888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2" name="Rechte verbindingslijn 81">
            <a:extLst>
              <a:ext uri="{FF2B5EF4-FFF2-40B4-BE49-F238E27FC236}">
                <a16:creationId xmlns:a16="http://schemas.microsoft.com/office/drawing/2014/main" id="{A1109E64-28F0-B84A-9961-09D3546A7342}"/>
              </a:ext>
            </a:extLst>
          </p:cNvPr>
          <p:cNvCxnSpPr>
            <a:cxnSpLocks/>
          </p:cNvCxnSpPr>
          <p:nvPr/>
        </p:nvCxnSpPr>
        <p:spPr>
          <a:xfrm flipV="1">
            <a:off x="3225109" y="2614583"/>
            <a:ext cx="4608917" cy="52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96" name="Picture 4" descr="Natural Kudu Horn 20 -22 Shofar Half gepolijst Nederland | Ubuy">
            <a:extLst>
              <a:ext uri="{FF2B5EF4-FFF2-40B4-BE49-F238E27FC236}">
                <a16:creationId xmlns:a16="http://schemas.microsoft.com/office/drawing/2014/main" id="{09C3C105-A2EB-9532-7081-642C70802C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6188"/>
          <a:stretch/>
        </p:blipFill>
        <p:spPr bwMode="auto">
          <a:xfrm rot="9847311">
            <a:off x="7977604" y="1993923"/>
            <a:ext cx="1090928" cy="283360"/>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descr="Natural Kudu Horn 20 -22 Shofar Half gepolijst Nederland | Ubuy">
            <a:extLst>
              <a:ext uri="{FF2B5EF4-FFF2-40B4-BE49-F238E27FC236}">
                <a16:creationId xmlns:a16="http://schemas.microsoft.com/office/drawing/2014/main" id="{E078F3A7-9516-2063-A735-901176EA92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6188"/>
          <a:stretch/>
        </p:blipFill>
        <p:spPr bwMode="auto">
          <a:xfrm rot="9847311">
            <a:off x="2743591" y="2031787"/>
            <a:ext cx="1090928" cy="283360"/>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4" descr="Natural Kudu Horn 20 -22 Shofar Half gepolijst Nederland | Ubuy">
            <a:extLst>
              <a:ext uri="{FF2B5EF4-FFF2-40B4-BE49-F238E27FC236}">
                <a16:creationId xmlns:a16="http://schemas.microsoft.com/office/drawing/2014/main" id="{D8A58843-5AF8-994E-E03D-14C8355BED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6188"/>
          <a:stretch/>
        </p:blipFill>
        <p:spPr bwMode="auto">
          <a:xfrm rot="9847311">
            <a:off x="7851976" y="4711176"/>
            <a:ext cx="1090928" cy="28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27501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60598</TotalTime>
  <Words>3068</Words>
  <Application>Microsoft Office PowerPoint</Application>
  <PresentationFormat>Breedbeeld</PresentationFormat>
  <Paragraphs>247</Paragraphs>
  <Slides>44</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44</vt:i4>
      </vt:variant>
    </vt:vector>
  </HeadingPairs>
  <TitlesOfParts>
    <vt:vector size="50" baseType="lpstr">
      <vt:lpstr>Arial</vt:lpstr>
      <vt:lpstr>Calibri</vt:lpstr>
      <vt:lpstr>Calibri Light</vt:lpstr>
      <vt:lpstr>Symbol</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WSHD</dc:creator>
  <cp:lastModifiedBy>Los, Bastiaan (RWS ZD)</cp:lastModifiedBy>
  <cp:revision>1407</cp:revision>
  <cp:lastPrinted>2023-04-06T16:54:24Z</cp:lastPrinted>
  <dcterms:created xsi:type="dcterms:W3CDTF">2021-06-22T06:00:51Z</dcterms:created>
  <dcterms:modified xsi:type="dcterms:W3CDTF">2024-10-04T09:19:19Z</dcterms:modified>
</cp:coreProperties>
</file>